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9" r:id="rId10"/>
    <p:sldId id="299" r:id="rId11"/>
    <p:sldId id="264" r:id="rId12"/>
    <p:sldId id="266" r:id="rId13"/>
    <p:sldId id="265" r:id="rId14"/>
    <p:sldId id="268" r:id="rId15"/>
    <p:sldId id="270" r:id="rId16"/>
    <p:sldId id="271" r:id="rId17"/>
    <p:sldId id="267" r:id="rId18"/>
    <p:sldId id="273" r:id="rId19"/>
    <p:sldId id="272" r:id="rId20"/>
    <p:sldId id="275" r:id="rId21"/>
    <p:sldId id="276" r:id="rId22"/>
    <p:sldId id="277" r:id="rId23"/>
    <p:sldId id="278" r:id="rId24"/>
    <p:sldId id="279" r:id="rId25"/>
    <p:sldId id="274" r:id="rId26"/>
    <p:sldId id="281" r:id="rId27"/>
    <p:sldId id="280" r:id="rId28"/>
    <p:sldId id="283" r:id="rId29"/>
    <p:sldId id="284" r:id="rId30"/>
    <p:sldId id="285" r:id="rId31"/>
    <p:sldId id="282"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6" autoAdjust="0"/>
    <p:restoredTop sz="94660"/>
  </p:normalViewPr>
  <p:slideViewPr>
    <p:cSldViewPr snapToGrid="0">
      <p:cViewPr varScale="1">
        <p:scale>
          <a:sx n="103" d="100"/>
          <a:sy n="103" d="100"/>
        </p:scale>
        <p:origin x="-157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6CE7B44-E1BB-4883-BFD6-DE60F17EE815}" type="datetimeFigureOut">
              <a:rPr lang="en-GB" smtClean="0"/>
              <a:t>15-04-02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3286402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6CE7B44-E1BB-4883-BFD6-DE60F17EE815}" type="datetimeFigureOut">
              <a:rPr lang="en-GB" smtClean="0"/>
              <a:t>15-04-02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1347799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CE7B44-E1BB-4883-BFD6-DE60F17EE815}" type="datetimeFigureOut">
              <a:rPr lang="en-GB" smtClean="0"/>
              <a:t>15-04-02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2376155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6CE7B44-E1BB-4883-BFD6-DE60F17EE815}" type="datetimeFigureOut">
              <a:rPr lang="en-GB" smtClean="0"/>
              <a:t>15-04-02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1754350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6CE7B44-E1BB-4883-BFD6-DE60F17EE815}" type="datetimeFigureOut">
              <a:rPr lang="en-GB" smtClean="0"/>
              <a:t>15-04-02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51278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6CE7B44-E1BB-4883-BFD6-DE60F17EE815}" type="datetimeFigureOut">
              <a:rPr lang="en-GB" smtClean="0"/>
              <a:t>15-04-02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3061119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CE7B44-E1BB-4883-BFD6-DE60F17EE815}" type="datetimeFigureOut">
              <a:rPr lang="en-GB" smtClean="0"/>
              <a:t>15-04-02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2700529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CE7B44-E1BB-4883-BFD6-DE60F17EE815}" type="datetimeFigureOut">
              <a:rPr lang="en-GB" smtClean="0"/>
              <a:t>15-04-02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3455013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CE7B44-E1BB-4883-BFD6-DE60F17EE815}" type="datetimeFigureOut">
              <a:rPr lang="en-GB" smtClean="0"/>
              <a:t>15-04-02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200521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6CE7B44-E1BB-4883-BFD6-DE60F17EE815}" type="datetimeFigureOut">
              <a:rPr lang="en-GB" smtClean="0"/>
              <a:t>15-04-02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2726067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6CE7B44-E1BB-4883-BFD6-DE60F17EE815}" type="datetimeFigureOut">
              <a:rPr lang="en-GB" smtClean="0"/>
              <a:t>15-04-02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CB2EA2-41D1-495C-8585-33B941DF1A01}" type="slidenum">
              <a:rPr lang="en-GB" smtClean="0"/>
              <a:t>‹#›</a:t>
            </a:fld>
            <a:endParaRPr lang="en-GB"/>
          </a:p>
        </p:txBody>
      </p:sp>
    </p:spTree>
    <p:extLst>
      <p:ext uri="{BB962C8B-B14F-4D97-AF65-F5344CB8AC3E}">
        <p14:creationId xmlns:p14="http://schemas.microsoft.com/office/powerpoint/2010/main" val="2112450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stretch>
            <a:fillRect/>
          </a:stretch>
        </p:blipFill>
        <p:spPr>
          <a:xfrm>
            <a:off x="0" y="-1585"/>
            <a:ext cx="9143999" cy="6861169"/>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CE7B44-E1BB-4883-BFD6-DE60F17EE815}" type="datetimeFigureOut">
              <a:rPr lang="en-GB" smtClean="0"/>
              <a:t>15-04-02</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CB2EA2-41D1-495C-8585-33B941DF1A01}" type="slidenum">
              <a:rPr lang="en-GB" smtClean="0"/>
              <a:t>‹#›</a:t>
            </a:fld>
            <a:endParaRPr lang="en-GB"/>
          </a:p>
        </p:txBody>
      </p:sp>
    </p:spTree>
    <p:extLst>
      <p:ext uri="{BB962C8B-B14F-4D97-AF65-F5344CB8AC3E}">
        <p14:creationId xmlns:p14="http://schemas.microsoft.com/office/powerpoint/2010/main" val="18364058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a:solidFill>
            <a:schemeClr val="bg1"/>
          </a:solidFill>
          <a:effectLst>
            <a:outerShdw blurRad="38100" dist="38100" dir="2700000" algn="tl">
              <a:srgbClr val="000000">
                <a:alpha val="43137"/>
              </a:srgbClr>
            </a:outerShdw>
          </a:effectLst>
          <a:latin typeface="Bernard MT Condensed" panose="020508060609050204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f-ZA" sz="8000" dirty="0" smtClean="0"/>
              <a:t>Goeie Vrydag</a:t>
            </a:r>
            <a:endParaRPr lang="en-GB" sz="8000" dirty="0"/>
          </a:p>
        </p:txBody>
      </p:sp>
      <p:sp>
        <p:nvSpPr>
          <p:cNvPr id="3" name="Subtitle 2"/>
          <p:cNvSpPr>
            <a:spLocks noGrp="1"/>
          </p:cNvSpPr>
          <p:nvPr>
            <p:ph type="subTitle" idx="1"/>
          </p:nvPr>
        </p:nvSpPr>
        <p:spPr/>
        <p:txBody>
          <a:bodyPr>
            <a:normAutofit/>
          </a:bodyPr>
          <a:lstStyle/>
          <a:p>
            <a:r>
              <a:rPr lang="af-ZA" sz="4000" dirty="0" smtClean="0"/>
              <a:t>Jesaja 52:13-53:12</a:t>
            </a:r>
            <a:endParaRPr lang="en-GB" sz="4000" dirty="0"/>
          </a:p>
        </p:txBody>
      </p:sp>
    </p:spTree>
    <p:extLst>
      <p:ext uri="{BB962C8B-B14F-4D97-AF65-F5344CB8AC3E}">
        <p14:creationId xmlns:p14="http://schemas.microsoft.com/office/powerpoint/2010/main" val="174196435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40898"/>
          </a:xfrm>
          <a:prstGeom prst="rect">
            <a:avLst/>
          </a:prstGeom>
        </p:spPr>
      </p:pic>
    </p:spTree>
    <p:extLst>
      <p:ext uri="{BB962C8B-B14F-4D97-AF65-F5344CB8AC3E}">
        <p14:creationId xmlns:p14="http://schemas.microsoft.com/office/powerpoint/2010/main" val="205653602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Votum</a:t>
            </a:r>
            <a:endParaRPr lang="en-US" dirty="0"/>
          </a:p>
        </p:txBody>
      </p:sp>
      <p:sp>
        <p:nvSpPr>
          <p:cNvPr id="3" name="Content Placeholder 2"/>
          <p:cNvSpPr>
            <a:spLocks noGrp="1"/>
          </p:cNvSpPr>
          <p:nvPr>
            <p:ph idx="1"/>
          </p:nvPr>
        </p:nvSpPr>
        <p:spPr/>
        <p:txBody>
          <a:bodyPr/>
          <a:lstStyle/>
          <a:p>
            <a:pPr marL="0" indent="0">
              <a:buNone/>
            </a:pPr>
            <a:r>
              <a:rPr lang="en-US" dirty="0" err="1"/>
              <a:t>Voorganger</a:t>
            </a:r>
            <a:r>
              <a:rPr lang="en-US" dirty="0"/>
              <a:t>: Here </a:t>
            </a:r>
            <a:r>
              <a:rPr lang="en-US" dirty="0" err="1"/>
              <a:t>ontferm</a:t>
            </a:r>
            <a:r>
              <a:rPr lang="en-US" dirty="0"/>
              <a:t> U </a:t>
            </a:r>
            <a:r>
              <a:rPr lang="en-US" dirty="0" err="1"/>
              <a:t>oor</a:t>
            </a:r>
            <a:r>
              <a:rPr lang="en-US" dirty="0"/>
              <a:t> </a:t>
            </a:r>
            <a:r>
              <a:rPr lang="en-US" dirty="0" err="1"/>
              <a:t>ons</a:t>
            </a:r>
            <a:r>
              <a:rPr lang="en-US" dirty="0"/>
              <a:t>.</a:t>
            </a:r>
          </a:p>
          <a:p>
            <a:pPr marL="0" indent="0">
              <a:buNone/>
            </a:pPr>
            <a:r>
              <a:rPr lang="en-US" dirty="0" err="1">
                <a:solidFill>
                  <a:srgbClr val="FFFFFF"/>
                </a:solidFill>
              </a:rPr>
              <a:t>Gemeente</a:t>
            </a:r>
            <a:r>
              <a:rPr lang="en-US" dirty="0">
                <a:solidFill>
                  <a:srgbClr val="FFFFFF"/>
                </a:solidFill>
              </a:rPr>
              <a:t>: </a:t>
            </a:r>
            <a:r>
              <a:rPr lang="en-US" dirty="0" err="1">
                <a:solidFill>
                  <a:srgbClr val="FFFFFF"/>
                </a:solidFill>
              </a:rPr>
              <a:t>Christus</a:t>
            </a:r>
            <a:r>
              <a:rPr lang="en-US" dirty="0">
                <a:solidFill>
                  <a:srgbClr val="FFFFFF"/>
                </a:solidFill>
              </a:rPr>
              <a:t> </a:t>
            </a:r>
            <a:r>
              <a:rPr lang="en-US" dirty="0" err="1">
                <a:solidFill>
                  <a:srgbClr val="FFFFFF"/>
                </a:solidFill>
              </a:rPr>
              <a:t>ontferm</a:t>
            </a:r>
            <a:r>
              <a:rPr lang="en-US" dirty="0">
                <a:solidFill>
                  <a:srgbClr val="FFFFFF"/>
                </a:solidFill>
              </a:rPr>
              <a:t> U.</a:t>
            </a:r>
          </a:p>
          <a:p>
            <a:pPr marL="0" indent="0">
              <a:buNone/>
            </a:pPr>
            <a:r>
              <a:rPr lang="en-US" dirty="0" err="1"/>
              <a:t>Voorganger</a:t>
            </a:r>
            <a:r>
              <a:rPr lang="en-US" dirty="0"/>
              <a:t>: Here </a:t>
            </a:r>
            <a:r>
              <a:rPr lang="en-US" dirty="0" err="1"/>
              <a:t>ontferm</a:t>
            </a:r>
            <a:r>
              <a:rPr lang="en-US" dirty="0"/>
              <a:t> U </a:t>
            </a:r>
            <a:r>
              <a:rPr lang="en-US" dirty="0" err="1"/>
              <a:t>oor</a:t>
            </a:r>
            <a:r>
              <a:rPr lang="en-US" dirty="0"/>
              <a:t> </a:t>
            </a:r>
            <a:r>
              <a:rPr lang="en-US" dirty="0" err="1"/>
              <a:t>ons</a:t>
            </a:r>
            <a:endParaRPr lang="en-US" dirty="0"/>
          </a:p>
          <a:p>
            <a:pPr marL="0" indent="0">
              <a:buNone/>
            </a:pPr>
            <a:r>
              <a:rPr lang="en-US" dirty="0" err="1">
                <a:solidFill>
                  <a:srgbClr val="FFFFFF"/>
                </a:solidFill>
              </a:rPr>
              <a:t>Gemeente</a:t>
            </a:r>
            <a:r>
              <a:rPr lang="en-US" dirty="0">
                <a:solidFill>
                  <a:srgbClr val="FFFFFF"/>
                </a:solidFill>
              </a:rPr>
              <a:t>: en gee </a:t>
            </a:r>
            <a:r>
              <a:rPr lang="en-US" dirty="0" err="1">
                <a:solidFill>
                  <a:srgbClr val="FFFFFF"/>
                </a:solidFill>
              </a:rPr>
              <a:t>ons</a:t>
            </a:r>
            <a:r>
              <a:rPr lang="en-US" dirty="0">
                <a:solidFill>
                  <a:srgbClr val="FFFFFF"/>
                </a:solidFill>
              </a:rPr>
              <a:t> u </a:t>
            </a:r>
            <a:r>
              <a:rPr lang="en-US" dirty="0" err="1">
                <a:solidFill>
                  <a:srgbClr val="FFFFFF"/>
                </a:solidFill>
              </a:rPr>
              <a:t>vrede</a:t>
            </a:r>
            <a:r>
              <a:rPr lang="en-US" dirty="0">
                <a:solidFill>
                  <a:srgbClr val="FFFFFF"/>
                </a:solidFill>
              </a:rPr>
              <a:t>, </a:t>
            </a:r>
            <a:br>
              <a:rPr lang="en-US" dirty="0">
                <a:solidFill>
                  <a:srgbClr val="FFFFFF"/>
                </a:solidFill>
              </a:rPr>
            </a:br>
            <a:endParaRPr lang="en-US" dirty="0">
              <a:solidFill>
                <a:srgbClr val="FFFFFF"/>
              </a:solidFill>
            </a:endParaRPr>
          </a:p>
        </p:txBody>
      </p:sp>
    </p:spTree>
    <p:extLst>
      <p:ext uri="{BB962C8B-B14F-4D97-AF65-F5344CB8AC3E}">
        <p14:creationId xmlns:p14="http://schemas.microsoft.com/office/powerpoint/2010/main" val="3007550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5153"/>
          </a:xfrm>
          <a:prstGeom prst="rect">
            <a:avLst/>
          </a:prstGeom>
        </p:spPr>
      </p:pic>
    </p:spTree>
    <p:extLst>
      <p:ext uri="{BB962C8B-B14F-4D97-AF65-F5344CB8AC3E}">
        <p14:creationId xmlns:p14="http://schemas.microsoft.com/office/powerpoint/2010/main" val="82086941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0196" cy="6858000"/>
          </a:xfrm>
          <a:prstGeom prst="rect">
            <a:avLst/>
          </a:prstGeom>
        </p:spPr>
      </p:pic>
    </p:spTree>
    <p:extLst>
      <p:ext uri="{BB962C8B-B14F-4D97-AF65-F5344CB8AC3E}">
        <p14:creationId xmlns:p14="http://schemas.microsoft.com/office/powerpoint/2010/main" val="23580432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700" y="0"/>
            <a:ext cx="9102229" cy="6858000"/>
          </a:xfrm>
          <a:prstGeom prst="rect">
            <a:avLst/>
          </a:prstGeom>
        </p:spPr>
      </p:pic>
    </p:spTree>
    <p:extLst>
      <p:ext uri="{BB962C8B-B14F-4D97-AF65-F5344CB8AC3E}">
        <p14:creationId xmlns:p14="http://schemas.microsoft.com/office/powerpoint/2010/main" val="395000906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811766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0196" cy="6858000"/>
          </a:xfrm>
          <a:prstGeom prst="rect">
            <a:avLst/>
          </a:prstGeom>
        </p:spPr>
      </p:pic>
    </p:spTree>
    <p:extLst>
      <p:ext uri="{BB962C8B-B14F-4D97-AF65-F5344CB8AC3E}">
        <p14:creationId xmlns:p14="http://schemas.microsoft.com/office/powerpoint/2010/main" val="111285758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32570" cy="6858000"/>
          </a:xfrm>
          <a:prstGeom prst="rect">
            <a:avLst/>
          </a:prstGeom>
        </p:spPr>
      </p:pic>
    </p:spTree>
    <p:extLst>
      <p:ext uri="{BB962C8B-B14F-4D97-AF65-F5344CB8AC3E}">
        <p14:creationId xmlns:p14="http://schemas.microsoft.com/office/powerpoint/2010/main" val="495699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8868741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565063180"/>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pPr>
                        <a:lnSpc>
                          <a:spcPct val="115000"/>
                        </a:lnSpc>
                        <a:spcAft>
                          <a:spcPts val="0"/>
                        </a:spcAft>
                      </a:pPr>
                      <a:r>
                        <a:rPr lang="af-ZA" sz="3000" dirty="0">
                          <a:ln>
                            <a:solidFill>
                              <a:schemeClr val="tx1"/>
                            </a:solidFill>
                          </a:ln>
                          <a:solidFill>
                            <a:srgbClr val="FFFFFF"/>
                          </a:solidFill>
                          <a:effectLst/>
                        </a:rPr>
                        <a:t>My dienaar sal wys wees.</a:t>
                      </a:r>
                    </a:p>
                    <a:p>
                      <a:pPr>
                        <a:lnSpc>
                          <a:spcPct val="115000"/>
                        </a:lnSpc>
                        <a:spcAft>
                          <a:spcPts val="0"/>
                        </a:spcAft>
                      </a:pPr>
                      <a:r>
                        <a:rPr lang="af-ZA" sz="3000" dirty="0">
                          <a:ln>
                            <a:solidFill>
                              <a:schemeClr val="tx1"/>
                            </a:solidFill>
                          </a:ln>
                          <a:solidFill>
                            <a:srgbClr val="FFFFFF"/>
                          </a:solidFill>
                          <a:effectLst/>
                        </a:rPr>
                        <a:t>Hy sal hoog in aansien wees,</a:t>
                      </a:r>
                    </a:p>
                    <a:p>
                      <a:pPr>
                        <a:lnSpc>
                          <a:spcPct val="115000"/>
                        </a:lnSpc>
                        <a:spcAft>
                          <a:spcPts val="0"/>
                        </a:spcAft>
                      </a:pPr>
                      <a:r>
                        <a:rPr lang="af-ZA" sz="3000" dirty="0">
                          <a:ln>
                            <a:solidFill>
                              <a:schemeClr val="tx1"/>
                            </a:solidFill>
                          </a:ln>
                          <a:solidFill>
                            <a:srgbClr val="FFFFFF"/>
                          </a:solidFill>
                          <a:effectLst/>
                        </a:rPr>
                        <a:t>hy sal baie eer ontvang.</a:t>
                      </a:r>
                    </a:p>
                    <a:p>
                      <a:pPr>
                        <a:lnSpc>
                          <a:spcPct val="115000"/>
                        </a:lnSpc>
                        <a:spcAft>
                          <a:spcPts val="0"/>
                        </a:spcAft>
                      </a:pPr>
                      <a:r>
                        <a:rPr lang="af-ZA" sz="3000" dirty="0">
                          <a:ln>
                            <a:solidFill>
                              <a:schemeClr val="tx1"/>
                            </a:solidFill>
                          </a:ln>
                          <a:solidFill>
                            <a:srgbClr val="FFFFFF"/>
                          </a:solidFill>
                          <a:effectLst/>
                        </a:rPr>
                        <a:t>Baie mense was ontsteld oor hom,</a:t>
                      </a:r>
                    </a:p>
                    <a:p>
                      <a:pPr>
                        <a:lnSpc>
                          <a:spcPct val="115000"/>
                        </a:lnSpc>
                        <a:spcAft>
                          <a:spcPts val="0"/>
                        </a:spcAft>
                      </a:pPr>
                      <a:r>
                        <a:rPr lang="af-ZA" sz="3000" dirty="0">
                          <a:ln>
                            <a:solidFill>
                              <a:schemeClr val="tx1"/>
                            </a:solidFill>
                          </a:ln>
                          <a:solidFill>
                            <a:srgbClr val="FFFFFF"/>
                          </a:solidFill>
                          <a:effectLst/>
                        </a:rPr>
                        <a:t>hy was só misvormd</a:t>
                      </a:r>
                    </a:p>
                    <a:p>
                      <a:pPr>
                        <a:lnSpc>
                          <a:spcPct val="115000"/>
                        </a:lnSpc>
                        <a:spcAft>
                          <a:spcPts val="0"/>
                        </a:spcAft>
                      </a:pPr>
                      <a:r>
                        <a:rPr lang="af-ZA" sz="3000" dirty="0">
                          <a:ln>
                            <a:solidFill>
                              <a:schemeClr val="tx1"/>
                            </a:solidFill>
                          </a:ln>
                          <a:solidFill>
                            <a:srgbClr val="FFFFFF"/>
                          </a:solidFill>
                          <a:effectLst/>
                        </a:rPr>
                        <a:t>dat hy nie meer</a:t>
                      </a:r>
                    </a:p>
                    <a:p>
                      <a:pPr>
                        <a:lnSpc>
                          <a:spcPct val="115000"/>
                        </a:lnSpc>
                        <a:spcAft>
                          <a:spcPts val="0"/>
                        </a:spcAft>
                      </a:pPr>
                      <a:r>
                        <a:rPr lang="af-ZA" sz="3000" dirty="0">
                          <a:ln>
                            <a:solidFill>
                              <a:schemeClr val="tx1"/>
                            </a:solidFill>
                          </a:ln>
                          <a:solidFill>
                            <a:srgbClr val="FFFFFF"/>
                          </a:solidFill>
                          <a:effectLst/>
                        </a:rPr>
                        <a:t>soos ’n mens gelyk het nie,</a:t>
                      </a:r>
                    </a:p>
                    <a:p>
                      <a:pPr>
                        <a:lnSpc>
                          <a:spcPct val="115000"/>
                        </a:lnSpc>
                        <a:spcAft>
                          <a:spcPts val="0"/>
                        </a:spcAft>
                      </a:pPr>
                      <a:r>
                        <a:rPr lang="af-ZA" sz="3000" dirty="0">
                          <a:ln>
                            <a:solidFill>
                              <a:schemeClr val="tx1"/>
                            </a:solidFill>
                          </a:ln>
                          <a:solidFill>
                            <a:srgbClr val="FFFFFF"/>
                          </a:solidFill>
                          <a:effectLst/>
                        </a:rPr>
                        <a:t>nie meer die voorkoms van ’n mens</a:t>
                      </a:r>
                    </a:p>
                    <a:p>
                      <a:pPr>
                        <a:lnSpc>
                          <a:spcPct val="115000"/>
                        </a:lnSpc>
                        <a:spcAft>
                          <a:spcPts val="600"/>
                        </a:spcAft>
                      </a:pPr>
                      <a:r>
                        <a:rPr lang="af-ZA" sz="3000" dirty="0">
                          <a:ln>
                            <a:solidFill>
                              <a:schemeClr val="tx1"/>
                            </a:solidFill>
                          </a:ln>
                          <a:solidFill>
                            <a:srgbClr val="FFFFFF"/>
                          </a:solidFill>
                          <a:effectLst/>
                        </a:rPr>
                        <a:t>gehad het nie.</a:t>
                      </a:r>
                      <a:endParaRPr lang="af-ZA" sz="300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pPr>
                        <a:lnSpc>
                          <a:spcPct val="115000"/>
                        </a:lnSpc>
                        <a:spcAft>
                          <a:spcPts val="0"/>
                        </a:spcAft>
                      </a:pPr>
                      <a:r>
                        <a:rPr lang="en-US" sz="3000" baseline="30000" dirty="0">
                          <a:ln>
                            <a:solidFill>
                              <a:schemeClr val="tx1"/>
                            </a:solidFill>
                          </a:ln>
                          <a:solidFill>
                            <a:srgbClr val="FFFFFF"/>
                          </a:solidFill>
                          <a:effectLst/>
                        </a:rPr>
                        <a:t>13</a:t>
                      </a:r>
                      <a:r>
                        <a:rPr lang="en-US" sz="3000" dirty="0">
                          <a:ln>
                            <a:solidFill>
                              <a:schemeClr val="tx1"/>
                            </a:solidFill>
                          </a:ln>
                          <a:solidFill>
                            <a:srgbClr val="FFFFFF"/>
                          </a:solidFill>
                          <a:effectLst/>
                        </a:rPr>
                        <a:t>See, my servant will act wisely; </a:t>
                      </a:r>
                      <a:endParaRPr lang="af-ZA" sz="3000" dirty="0">
                        <a:ln>
                          <a:solidFill>
                            <a:schemeClr val="tx1"/>
                          </a:solidFill>
                        </a:ln>
                        <a:solidFill>
                          <a:srgbClr val="FFFFFF"/>
                        </a:solidFill>
                        <a:effectLst/>
                      </a:endParaRPr>
                    </a:p>
                    <a:p>
                      <a:pPr>
                        <a:lnSpc>
                          <a:spcPct val="115000"/>
                        </a:lnSpc>
                        <a:spcAft>
                          <a:spcPts val="0"/>
                        </a:spcAft>
                      </a:pPr>
                      <a:r>
                        <a:rPr lang="en-US" sz="3000" dirty="0">
                          <a:ln>
                            <a:solidFill>
                              <a:schemeClr val="tx1"/>
                            </a:solidFill>
                          </a:ln>
                          <a:solidFill>
                            <a:srgbClr val="FFFFFF"/>
                          </a:solidFill>
                          <a:effectLst/>
                        </a:rPr>
                        <a:t>he will be raised and lifted up and highly exalted. </a:t>
                      </a:r>
                      <a:endParaRPr lang="af-ZA" sz="3000" dirty="0">
                        <a:ln>
                          <a:solidFill>
                            <a:schemeClr val="tx1"/>
                          </a:solidFill>
                        </a:ln>
                        <a:solidFill>
                          <a:srgbClr val="FFFFFF"/>
                        </a:solidFill>
                        <a:effectLst/>
                      </a:endParaRPr>
                    </a:p>
                    <a:p>
                      <a:pPr>
                        <a:lnSpc>
                          <a:spcPct val="115000"/>
                        </a:lnSpc>
                        <a:spcAft>
                          <a:spcPts val="0"/>
                        </a:spcAft>
                      </a:pPr>
                      <a:r>
                        <a:rPr lang="en-US" sz="3000" baseline="30000" dirty="0">
                          <a:ln>
                            <a:solidFill>
                              <a:schemeClr val="tx1"/>
                            </a:solidFill>
                          </a:ln>
                          <a:solidFill>
                            <a:srgbClr val="FFFFFF"/>
                          </a:solidFill>
                          <a:effectLst/>
                        </a:rPr>
                        <a:t>14</a:t>
                      </a:r>
                      <a:r>
                        <a:rPr lang="en-US" sz="3000" dirty="0">
                          <a:ln>
                            <a:solidFill>
                              <a:schemeClr val="tx1"/>
                            </a:solidFill>
                          </a:ln>
                          <a:solidFill>
                            <a:srgbClr val="FFFFFF"/>
                          </a:solidFill>
                          <a:effectLst/>
                        </a:rPr>
                        <a:t>Just as there were many who were appalled at him— </a:t>
                      </a:r>
                      <a:endParaRPr lang="af-ZA" sz="3000" dirty="0">
                        <a:ln>
                          <a:solidFill>
                            <a:schemeClr val="tx1"/>
                          </a:solidFill>
                        </a:ln>
                        <a:solidFill>
                          <a:srgbClr val="FFFFFF"/>
                        </a:solidFill>
                        <a:effectLst/>
                      </a:endParaRPr>
                    </a:p>
                    <a:p>
                      <a:pPr>
                        <a:lnSpc>
                          <a:spcPct val="115000"/>
                        </a:lnSpc>
                        <a:spcAft>
                          <a:spcPts val="0"/>
                        </a:spcAft>
                      </a:pPr>
                      <a:r>
                        <a:rPr lang="en-US" sz="3000" dirty="0">
                          <a:ln>
                            <a:solidFill>
                              <a:schemeClr val="tx1"/>
                            </a:solidFill>
                          </a:ln>
                          <a:solidFill>
                            <a:srgbClr val="FFFFFF"/>
                          </a:solidFill>
                          <a:effectLst/>
                        </a:rPr>
                        <a:t>his appearance was so disfigured beyond that of any man </a:t>
                      </a:r>
                      <a:endParaRPr lang="af-ZA" sz="3000" dirty="0">
                        <a:ln>
                          <a:solidFill>
                            <a:schemeClr val="tx1"/>
                          </a:solidFill>
                        </a:ln>
                        <a:solidFill>
                          <a:srgbClr val="FFFFFF"/>
                        </a:solidFill>
                        <a:effectLst/>
                      </a:endParaRPr>
                    </a:p>
                    <a:p>
                      <a:pPr>
                        <a:lnSpc>
                          <a:spcPct val="115000"/>
                        </a:lnSpc>
                        <a:spcAft>
                          <a:spcPts val="0"/>
                        </a:spcAft>
                      </a:pPr>
                      <a:r>
                        <a:rPr lang="en-US" sz="3000" dirty="0">
                          <a:ln>
                            <a:solidFill>
                              <a:schemeClr val="tx1"/>
                            </a:solidFill>
                          </a:ln>
                          <a:solidFill>
                            <a:srgbClr val="FFFFFF"/>
                          </a:solidFill>
                          <a:effectLst/>
                        </a:rPr>
                        <a:t>and his form marred beyond human likeness— </a:t>
                      </a:r>
                      <a:endParaRPr lang="af-ZA" sz="3000" dirty="0">
                        <a:ln>
                          <a:solidFill>
                            <a:schemeClr val="tx1"/>
                          </a:solidFill>
                        </a:ln>
                        <a:solidFill>
                          <a:srgbClr val="FFFFFF"/>
                        </a:solidFill>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12644627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490490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378225230"/>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r>
                        <a:rPr lang="af-ZA" sz="3000" b="1" kern="1200" dirty="0" smtClean="0">
                          <a:ln>
                            <a:solidFill>
                              <a:schemeClr val="tx1"/>
                            </a:solidFill>
                          </a:ln>
                          <a:solidFill>
                            <a:srgbClr val="FFFFFF"/>
                          </a:solidFill>
                          <a:effectLst/>
                          <a:latin typeface="+mn-lt"/>
                          <a:ea typeface="+mn-ea"/>
                          <a:cs typeface="+mn-cs"/>
                        </a:rPr>
                        <a:t>Maar hy gaan baie nasies</a:t>
                      </a:r>
                    </a:p>
                    <a:p>
                      <a:r>
                        <a:rPr lang="af-ZA" sz="3000" b="1" kern="1200" dirty="0" smtClean="0">
                          <a:ln>
                            <a:solidFill>
                              <a:schemeClr val="tx1"/>
                            </a:solidFill>
                          </a:ln>
                          <a:solidFill>
                            <a:srgbClr val="FFFFFF"/>
                          </a:solidFill>
                          <a:effectLst/>
                          <a:latin typeface="+mn-lt"/>
                          <a:ea typeface="+mn-ea"/>
                          <a:cs typeface="+mn-cs"/>
                        </a:rPr>
                        <a:t>laat opspring van verbasing.</a:t>
                      </a:r>
                    </a:p>
                    <a:p>
                      <a:r>
                        <a:rPr lang="af-ZA" sz="3000" b="1" kern="1200" dirty="0" smtClean="0">
                          <a:ln>
                            <a:solidFill>
                              <a:schemeClr val="tx1"/>
                            </a:solidFill>
                          </a:ln>
                          <a:solidFill>
                            <a:srgbClr val="FFFFFF"/>
                          </a:solidFill>
                          <a:effectLst/>
                          <a:latin typeface="+mn-lt"/>
                          <a:ea typeface="+mn-ea"/>
                          <a:cs typeface="+mn-cs"/>
                        </a:rPr>
                        <a:t>Konings sal sprakeloos wees oor hom,</a:t>
                      </a:r>
                    </a:p>
                    <a:p>
                      <a:r>
                        <a:rPr lang="af-ZA" sz="3000" b="1" kern="1200" dirty="0" smtClean="0">
                          <a:ln>
                            <a:solidFill>
                              <a:schemeClr val="tx1"/>
                            </a:solidFill>
                          </a:ln>
                          <a:solidFill>
                            <a:srgbClr val="FFFFFF"/>
                          </a:solidFill>
                          <a:effectLst/>
                          <a:latin typeface="+mn-lt"/>
                          <a:ea typeface="+mn-ea"/>
                          <a:cs typeface="+mn-cs"/>
                        </a:rPr>
                        <a:t>want hulle sal iets sien</a:t>
                      </a:r>
                    </a:p>
                    <a:p>
                      <a:r>
                        <a:rPr lang="af-ZA" sz="3000" b="1" kern="1200" dirty="0" smtClean="0">
                          <a:ln>
                            <a:solidFill>
                              <a:schemeClr val="tx1"/>
                            </a:solidFill>
                          </a:ln>
                          <a:solidFill>
                            <a:srgbClr val="FFFFFF"/>
                          </a:solidFill>
                          <a:effectLst/>
                          <a:latin typeface="+mn-lt"/>
                          <a:ea typeface="+mn-ea"/>
                          <a:cs typeface="+mn-cs"/>
                        </a:rPr>
                        <a:t>wat nie aan hulle vertel is nie,</a:t>
                      </a:r>
                    </a:p>
                    <a:p>
                      <a:r>
                        <a:rPr lang="af-ZA" sz="3000" b="1" kern="1200" dirty="0" smtClean="0">
                          <a:ln>
                            <a:solidFill>
                              <a:schemeClr val="tx1"/>
                            </a:solidFill>
                          </a:ln>
                          <a:solidFill>
                            <a:srgbClr val="FFFFFF"/>
                          </a:solidFill>
                          <a:effectLst/>
                          <a:latin typeface="+mn-lt"/>
                          <a:ea typeface="+mn-ea"/>
                          <a:cs typeface="+mn-cs"/>
                        </a:rPr>
                        <a:t>hulle sal iets te wete kom</a:t>
                      </a:r>
                    </a:p>
                    <a:p>
                      <a:r>
                        <a:rPr lang="af-ZA" sz="3000" b="1" kern="1200" dirty="0" smtClean="0">
                          <a:ln>
                            <a:solidFill>
                              <a:schemeClr val="tx1"/>
                            </a:solidFill>
                          </a:ln>
                          <a:solidFill>
                            <a:srgbClr val="FFFFFF"/>
                          </a:solidFill>
                          <a:effectLst/>
                          <a:latin typeface="+mn-lt"/>
                          <a:ea typeface="+mn-ea"/>
                          <a:cs typeface="+mn-cs"/>
                        </a:rPr>
                        <a:t>wat hulle nog nooit gehoor het nie. </a:t>
                      </a:r>
                    </a:p>
                    <a:p>
                      <a:r>
                        <a:rPr lang="af-ZA" sz="3000" b="1" kern="1200" dirty="0" smtClean="0">
                          <a:ln>
                            <a:solidFill>
                              <a:schemeClr val="tx1"/>
                            </a:solidFill>
                          </a:ln>
                          <a:solidFill>
                            <a:srgbClr val="FFFFFF"/>
                          </a:solidFill>
                          <a:effectLst/>
                          <a:latin typeface="+mn-lt"/>
                          <a:ea typeface="+mn-ea"/>
                          <a:cs typeface="+mn-cs"/>
                        </a:rPr>
                        <a:t>Wie sal ons glo as ons hiervan vertel?</a:t>
                      </a:r>
                    </a:p>
                    <a:p>
                      <a:r>
                        <a:rPr lang="af-ZA" sz="3000" b="1" kern="1200" dirty="0" smtClean="0">
                          <a:ln>
                            <a:solidFill>
                              <a:schemeClr val="tx1"/>
                            </a:solidFill>
                          </a:ln>
                          <a:solidFill>
                            <a:srgbClr val="FFFFFF"/>
                          </a:solidFill>
                          <a:effectLst/>
                          <a:latin typeface="+mn-lt"/>
                          <a:ea typeface="+mn-ea"/>
                          <a:cs typeface="+mn-cs"/>
                        </a:rPr>
                        <a:t>Wie sal die mag van die Here hierin kan raaksien? </a:t>
                      </a:r>
                      <a:endParaRPr lang="af-ZA" sz="300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r>
                        <a:rPr lang="en-US" sz="3000" b="1" kern="1200" baseline="30000" dirty="0" smtClean="0">
                          <a:ln>
                            <a:solidFill>
                              <a:schemeClr val="tx1"/>
                            </a:solidFill>
                          </a:ln>
                          <a:solidFill>
                            <a:srgbClr val="FFFFFF"/>
                          </a:solidFill>
                          <a:effectLst/>
                          <a:latin typeface="+mn-lt"/>
                          <a:ea typeface="+mn-ea"/>
                          <a:cs typeface="+mn-cs"/>
                        </a:rPr>
                        <a:t>15</a:t>
                      </a:r>
                      <a:r>
                        <a:rPr lang="en-US" sz="3000" b="1" kern="1200" dirty="0" smtClean="0">
                          <a:ln>
                            <a:solidFill>
                              <a:schemeClr val="tx1"/>
                            </a:solidFill>
                          </a:ln>
                          <a:solidFill>
                            <a:srgbClr val="FFFFFF"/>
                          </a:solidFill>
                          <a:effectLst/>
                          <a:latin typeface="+mn-lt"/>
                          <a:ea typeface="+mn-ea"/>
                          <a:cs typeface="+mn-cs"/>
                        </a:rPr>
                        <a:t>so will he sprinkle many nations,</a:t>
                      </a:r>
                      <a:endParaRPr lang="af-ZA" sz="3000" b="1" kern="1200" dirty="0" smtClean="0">
                        <a:ln>
                          <a:solidFill>
                            <a:schemeClr val="tx1"/>
                          </a:solidFill>
                        </a:ln>
                        <a:solidFill>
                          <a:srgbClr val="FFFFFF"/>
                        </a:solidFill>
                        <a:effectLst/>
                        <a:latin typeface="+mn-lt"/>
                        <a:ea typeface="+mn-ea"/>
                        <a:cs typeface="+mn-cs"/>
                      </a:endParaRPr>
                    </a:p>
                    <a:p>
                      <a:r>
                        <a:rPr lang="en-US" sz="3000" b="1" kern="1200" dirty="0" smtClean="0">
                          <a:ln>
                            <a:solidFill>
                              <a:schemeClr val="tx1"/>
                            </a:solidFill>
                          </a:ln>
                          <a:solidFill>
                            <a:srgbClr val="FFFFFF"/>
                          </a:solidFill>
                          <a:effectLst/>
                          <a:latin typeface="+mn-lt"/>
                          <a:ea typeface="+mn-ea"/>
                          <a:cs typeface="+mn-cs"/>
                        </a:rPr>
                        <a:t>and kings will shut their mouths because of him. </a:t>
                      </a:r>
                      <a:endParaRPr lang="af-ZA" sz="3000" b="1" kern="1200" dirty="0" smtClean="0">
                        <a:ln>
                          <a:solidFill>
                            <a:schemeClr val="tx1"/>
                          </a:solidFill>
                        </a:ln>
                        <a:solidFill>
                          <a:srgbClr val="FFFFFF"/>
                        </a:solidFill>
                        <a:effectLst/>
                        <a:latin typeface="+mn-lt"/>
                        <a:ea typeface="+mn-ea"/>
                        <a:cs typeface="+mn-cs"/>
                      </a:endParaRPr>
                    </a:p>
                    <a:p>
                      <a:r>
                        <a:rPr lang="en-US" sz="3000" b="1" kern="1200" dirty="0" smtClean="0">
                          <a:ln>
                            <a:solidFill>
                              <a:schemeClr val="tx1"/>
                            </a:solidFill>
                          </a:ln>
                          <a:solidFill>
                            <a:srgbClr val="FFFFFF"/>
                          </a:solidFill>
                          <a:effectLst/>
                          <a:latin typeface="+mn-lt"/>
                          <a:ea typeface="+mn-ea"/>
                          <a:cs typeface="+mn-cs"/>
                        </a:rPr>
                        <a:t>For what they were not told, they will see, </a:t>
                      </a:r>
                      <a:endParaRPr lang="af-ZA" sz="3000" b="1" kern="1200" dirty="0" smtClean="0">
                        <a:ln>
                          <a:solidFill>
                            <a:schemeClr val="tx1"/>
                          </a:solidFill>
                        </a:ln>
                        <a:solidFill>
                          <a:srgbClr val="FFFFFF"/>
                        </a:solidFill>
                        <a:effectLst/>
                        <a:latin typeface="+mn-lt"/>
                        <a:ea typeface="+mn-ea"/>
                        <a:cs typeface="+mn-cs"/>
                      </a:endParaRPr>
                    </a:p>
                    <a:p>
                      <a:r>
                        <a:rPr lang="en-US" sz="3000" b="1" kern="1200" dirty="0" smtClean="0">
                          <a:ln>
                            <a:solidFill>
                              <a:schemeClr val="tx1"/>
                            </a:solidFill>
                          </a:ln>
                          <a:solidFill>
                            <a:srgbClr val="FFFFFF"/>
                          </a:solidFill>
                          <a:effectLst/>
                          <a:latin typeface="+mn-lt"/>
                          <a:ea typeface="+mn-ea"/>
                          <a:cs typeface="+mn-cs"/>
                        </a:rPr>
                        <a:t>and what they have not heard, they will understand. </a:t>
                      </a:r>
                      <a:endParaRPr lang="af-ZA" sz="3000" b="1" kern="1200" dirty="0" smtClean="0">
                        <a:ln>
                          <a:solidFill>
                            <a:schemeClr val="tx1"/>
                          </a:solidFill>
                        </a:ln>
                        <a:solidFill>
                          <a:srgbClr val="FFFFFF"/>
                        </a:solidFill>
                        <a:effectLst/>
                        <a:latin typeface="+mn-lt"/>
                        <a:ea typeface="+mn-ea"/>
                        <a:cs typeface="+mn-cs"/>
                      </a:endParaRPr>
                    </a:p>
                    <a:p>
                      <a:r>
                        <a:rPr lang="en-US" sz="3000" b="1" kern="1200" baseline="30000" dirty="0" smtClean="0">
                          <a:ln>
                            <a:solidFill>
                              <a:schemeClr val="tx1"/>
                            </a:solidFill>
                          </a:ln>
                          <a:solidFill>
                            <a:srgbClr val="FFFFFF"/>
                          </a:solidFill>
                          <a:effectLst/>
                          <a:latin typeface="+mn-lt"/>
                          <a:ea typeface="+mn-ea"/>
                          <a:cs typeface="+mn-cs"/>
                        </a:rPr>
                        <a:t>53:1</a:t>
                      </a:r>
                      <a:r>
                        <a:rPr lang="en-US" sz="3000" b="1" kern="1200" dirty="0" smtClean="0">
                          <a:ln>
                            <a:solidFill>
                              <a:schemeClr val="tx1"/>
                            </a:solidFill>
                          </a:ln>
                          <a:solidFill>
                            <a:srgbClr val="FFFFFF"/>
                          </a:solidFill>
                          <a:effectLst/>
                          <a:latin typeface="+mn-lt"/>
                          <a:ea typeface="+mn-ea"/>
                          <a:cs typeface="+mn-cs"/>
                        </a:rPr>
                        <a:t>Who has believed our message </a:t>
                      </a:r>
                      <a:endParaRPr lang="af-ZA" sz="3000" b="1" kern="1200" dirty="0" smtClean="0">
                        <a:ln>
                          <a:solidFill>
                            <a:schemeClr val="tx1"/>
                          </a:solidFill>
                        </a:ln>
                        <a:solidFill>
                          <a:srgbClr val="FFFFFF"/>
                        </a:solidFill>
                        <a:effectLst/>
                        <a:latin typeface="+mn-lt"/>
                        <a:ea typeface="+mn-ea"/>
                        <a:cs typeface="+mn-cs"/>
                      </a:endParaRPr>
                    </a:p>
                    <a:p>
                      <a:r>
                        <a:rPr lang="en-US" sz="3000" b="1" kern="1200" dirty="0" smtClean="0">
                          <a:ln>
                            <a:solidFill>
                              <a:schemeClr val="tx1"/>
                            </a:solidFill>
                          </a:ln>
                          <a:solidFill>
                            <a:srgbClr val="FFFFFF"/>
                          </a:solidFill>
                          <a:effectLst/>
                          <a:latin typeface="+mn-lt"/>
                          <a:ea typeface="+mn-ea"/>
                          <a:cs typeface="+mn-cs"/>
                        </a:rPr>
                        <a:t>and to whom has the arm of the Lord been</a:t>
                      </a:r>
                      <a:r>
                        <a:rPr lang="en-US" sz="3000" b="1" kern="1200" baseline="0" dirty="0" smtClean="0">
                          <a:ln>
                            <a:solidFill>
                              <a:schemeClr val="tx1"/>
                            </a:solidFill>
                          </a:ln>
                          <a:solidFill>
                            <a:srgbClr val="FFFFFF"/>
                          </a:solidFill>
                          <a:effectLst/>
                          <a:latin typeface="+mn-lt"/>
                          <a:ea typeface="+mn-ea"/>
                          <a:cs typeface="+mn-cs"/>
                        </a:rPr>
                        <a:t> </a:t>
                      </a:r>
                      <a:r>
                        <a:rPr lang="en-US" sz="3000" b="1" kern="1200" dirty="0" smtClean="0">
                          <a:ln>
                            <a:solidFill>
                              <a:schemeClr val="tx1"/>
                            </a:solidFill>
                          </a:ln>
                          <a:solidFill>
                            <a:srgbClr val="FFFFFF"/>
                          </a:solidFill>
                          <a:effectLst/>
                          <a:latin typeface="+mn-lt"/>
                          <a:ea typeface="+mn-ea"/>
                          <a:cs typeface="+mn-cs"/>
                        </a:rPr>
                        <a:t>revealed?</a:t>
                      </a:r>
                      <a:r>
                        <a:rPr lang="af-ZA" sz="3000" dirty="0" smtClean="0">
                          <a:ln>
                            <a:solidFill>
                              <a:schemeClr val="tx1"/>
                            </a:solidFill>
                          </a:ln>
                          <a:solidFill>
                            <a:srgbClr val="FFFFFF"/>
                          </a:solidFill>
                          <a:effectLst/>
                        </a:rPr>
                        <a:t> </a:t>
                      </a:r>
                      <a:endParaRPr lang="af-ZA" sz="3000" dirty="0">
                        <a:ln>
                          <a:solidFill>
                            <a:schemeClr val="tx1"/>
                          </a:solidFill>
                        </a:ln>
                        <a:solidFill>
                          <a:srgbClr val="FFFFFF"/>
                        </a:solidFill>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54990190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3105000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46570"/>
          </a:xfrm>
          <a:prstGeom prst="rect">
            <a:avLst/>
          </a:prstGeom>
        </p:spPr>
      </p:pic>
    </p:spTree>
    <p:extLst>
      <p:ext uri="{BB962C8B-B14F-4D97-AF65-F5344CB8AC3E}">
        <p14:creationId xmlns:p14="http://schemas.microsoft.com/office/powerpoint/2010/main" val="70545837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1508961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633702098"/>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r>
                        <a:rPr lang="en-US" sz="2400" b="1" kern="1200" dirty="0" err="1" smtClean="0">
                          <a:ln>
                            <a:solidFill>
                              <a:schemeClr val="tx1"/>
                            </a:solidFill>
                          </a:ln>
                          <a:solidFill>
                            <a:srgbClr val="FFFFFF"/>
                          </a:solidFill>
                          <a:effectLst/>
                          <a:latin typeface="+mn-lt"/>
                          <a:ea typeface="+mn-ea"/>
                          <a:cs typeface="+mn-cs"/>
                        </a:rPr>
                        <a:t>Terwyl</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hy</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gely</a:t>
                      </a:r>
                      <a:r>
                        <a:rPr lang="en-US" sz="2400" b="1" kern="1200" dirty="0" smtClean="0">
                          <a:ln>
                            <a:solidFill>
                              <a:schemeClr val="tx1"/>
                            </a:solidFill>
                          </a:ln>
                          <a:solidFill>
                            <a:srgbClr val="FFFFFF"/>
                          </a:solidFill>
                          <a:effectLst/>
                          <a:latin typeface="+mn-lt"/>
                          <a:ea typeface="+mn-ea"/>
                          <a:cs typeface="+mn-cs"/>
                        </a:rPr>
                        <a:t> het en </a:t>
                      </a:r>
                      <a:r>
                        <a:rPr lang="en-US" sz="2400" b="1" kern="1200" dirty="0" err="1" smtClean="0">
                          <a:ln>
                            <a:solidFill>
                              <a:schemeClr val="tx1"/>
                            </a:solidFill>
                          </a:ln>
                          <a:solidFill>
                            <a:srgbClr val="FFFFFF"/>
                          </a:solidFill>
                          <a:effectLst/>
                          <a:latin typeface="+mn-lt"/>
                          <a:ea typeface="+mn-ea"/>
                          <a:cs typeface="+mn-cs"/>
                        </a:rPr>
                        <a:t>gestraf</a:t>
                      </a:r>
                      <a:r>
                        <a:rPr lang="en-US" sz="2400" b="1" kern="1200" dirty="0" smtClean="0">
                          <a:ln>
                            <a:solidFill>
                              <a:schemeClr val="tx1"/>
                            </a:solidFill>
                          </a:ln>
                          <a:solidFill>
                            <a:srgbClr val="FFFFFF"/>
                          </a:solidFill>
                          <a:effectLst/>
                          <a:latin typeface="+mn-lt"/>
                          <a:ea typeface="+mn-ea"/>
                          <a:cs typeface="+mn-cs"/>
                        </a:rPr>
                        <a:t> is,</a:t>
                      </a:r>
                    </a:p>
                    <a:p>
                      <a:r>
                        <a:rPr lang="en-US" sz="2400" b="1" kern="1200" dirty="0" smtClean="0">
                          <a:ln>
                            <a:solidFill>
                              <a:schemeClr val="tx1"/>
                            </a:solidFill>
                          </a:ln>
                          <a:solidFill>
                            <a:srgbClr val="FFFFFF"/>
                          </a:solidFill>
                          <a:effectLst/>
                          <a:latin typeface="+mn-lt"/>
                          <a:ea typeface="+mn-ea"/>
                          <a:cs typeface="+mn-cs"/>
                        </a:rPr>
                        <a:t>is </a:t>
                      </a:r>
                      <a:r>
                        <a:rPr lang="en-US" sz="2400" b="1" kern="1200" dirty="0" err="1" smtClean="0">
                          <a:ln>
                            <a:solidFill>
                              <a:schemeClr val="tx1"/>
                            </a:solidFill>
                          </a:ln>
                          <a:solidFill>
                            <a:srgbClr val="FFFFFF"/>
                          </a:solidFill>
                          <a:effectLst/>
                          <a:latin typeface="+mn-lt"/>
                          <a:ea typeface="+mn-ea"/>
                          <a:cs typeface="+mn-cs"/>
                        </a:rPr>
                        <a:t>hy</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weggeneem</a:t>
                      </a:r>
                      <a:r>
                        <a:rPr lang="en-US" sz="2400" b="1" kern="1200" dirty="0" smtClean="0">
                          <a:ln>
                            <a:solidFill>
                              <a:schemeClr val="tx1"/>
                            </a:solidFill>
                          </a:ln>
                          <a:solidFill>
                            <a:srgbClr val="FFFFFF"/>
                          </a:solidFill>
                          <a:effectLst/>
                          <a:latin typeface="+mn-lt"/>
                          <a:ea typeface="+mn-ea"/>
                          <a:cs typeface="+mn-cs"/>
                        </a:rPr>
                        <a:t>,</a:t>
                      </a:r>
                    </a:p>
                    <a:p>
                      <a:r>
                        <a:rPr lang="en-US" sz="2400" b="1" kern="1200" dirty="0" smtClean="0">
                          <a:ln>
                            <a:solidFill>
                              <a:schemeClr val="tx1"/>
                            </a:solidFill>
                          </a:ln>
                          <a:solidFill>
                            <a:srgbClr val="FFFFFF"/>
                          </a:solidFill>
                          <a:effectLst/>
                          <a:latin typeface="+mn-lt"/>
                          <a:ea typeface="+mn-ea"/>
                          <a:cs typeface="+mn-cs"/>
                        </a:rPr>
                        <a:t>en </a:t>
                      </a:r>
                      <a:r>
                        <a:rPr lang="en-US" sz="2400" b="1" kern="1200" dirty="0" err="1" smtClean="0">
                          <a:ln>
                            <a:solidFill>
                              <a:schemeClr val="tx1"/>
                            </a:solidFill>
                          </a:ln>
                          <a:solidFill>
                            <a:srgbClr val="FFFFFF"/>
                          </a:solidFill>
                          <a:effectLst/>
                          <a:latin typeface="+mn-lt"/>
                          <a:ea typeface="+mn-ea"/>
                          <a:cs typeface="+mn-cs"/>
                        </a:rPr>
                        <a:t>wie</a:t>
                      </a:r>
                      <a:r>
                        <a:rPr lang="en-US" sz="2400" b="1" kern="1200" dirty="0" smtClean="0">
                          <a:ln>
                            <a:solidFill>
                              <a:schemeClr val="tx1"/>
                            </a:solidFill>
                          </a:ln>
                          <a:solidFill>
                            <a:srgbClr val="FFFFFF"/>
                          </a:solidFill>
                          <a:effectLst/>
                          <a:latin typeface="+mn-lt"/>
                          <a:ea typeface="+mn-ea"/>
                          <a:cs typeface="+mn-cs"/>
                        </a:rPr>
                        <a:t> van </a:t>
                      </a:r>
                      <a:r>
                        <a:rPr lang="en-US" sz="2400" b="1" kern="1200" dirty="0" err="1" smtClean="0">
                          <a:ln>
                            <a:solidFill>
                              <a:schemeClr val="tx1"/>
                            </a:solidFill>
                          </a:ln>
                          <a:solidFill>
                            <a:srgbClr val="FFFFFF"/>
                          </a:solidFill>
                          <a:effectLst/>
                          <a:latin typeface="+mn-lt"/>
                          <a:ea typeface="+mn-ea"/>
                          <a:cs typeface="+mn-cs"/>
                        </a:rPr>
                        <a:t>sy</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mense</a:t>
                      </a:r>
                      <a:r>
                        <a:rPr lang="en-US" sz="2400" b="1" kern="1200" dirty="0" smtClean="0">
                          <a:ln>
                            <a:solidFill>
                              <a:schemeClr val="tx1"/>
                            </a:solidFill>
                          </a:ln>
                          <a:solidFill>
                            <a:srgbClr val="FFFFFF"/>
                          </a:solidFill>
                          <a:effectLst/>
                          <a:latin typeface="+mn-lt"/>
                          <a:ea typeface="+mn-ea"/>
                          <a:cs typeface="+mn-cs"/>
                        </a:rPr>
                        <a:t> het </a:t>
                      </a:r>
                      <a:r>
                        <a:rPr lang="en-US" sz="2400" b="1" kern="1200" dirty="0" err="1" smtClean="0">
                          <a:ln>
                            <a:solidFill>
                              <a:schemeClr val="tx1"/>
                            </a:solidFill>
                          </a:ln>
                          <a:solidFill>
                            <a:srgbClr val="FFFFFF"/>
                          </a:solidFill>
                          <a:effectLst/>
                          <a:latin typeface="+mn-lt"/>
                          <a:ea typeface="+mn-ea"/>
                          <a:cs typeface="+mn-cs"/>
                        </a:rPr>
                        <a:t>dit</a:t>
                      </a:r>
                      <a:endParaRPr lang="en-US" sz="2400" b="1" kern="1200" dirty="0" smtClean="0">
                        <a:ln>
                          <a:solidFill>
                            <a:schemeClr val="tx1"/>
                          </a:solidFill>
                        </a:ln>
                        <a:solidFill>
                          <a:srgbClr val="FFFFFF"/>
                        </a:solidFill>
                        <a:effectLst/>
                        <a:latin typeface="+mn-lt"/>
                        <a:ea typeface="+mn-ea"/>
                        <a:cs typeface="+mn-cs"/>
                      </a:endParaRPr>
                    </a:p>
                    <a:p>
                      <a:r>
                        <a:rPr lang="en-US" sz="2400" b="1" kern="1200" dirty="0" err="1" smtClean="0">
                          <a:ln>
                            <a:solidFill>
                              <a:schemeClr val="tx1"/>
                            </a:solidFill>
                          </a:ln>
                          <a:solidFill>
                            <a:srgbClr val="FFFFFF"/>
                          </a:solidFill>
                          <a:effectLst/>
                          <a:latin typeface="+mn-lt"/>
                          <a:ea typeface="+mn-ea"/>
                          <a:cs typeface="+mn-cs"/>
                        </a:rPr>
                        <a:t>ter</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harte</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geneem</a:t>
                      </a:r>
                      <a:endParaRPr lang="en-US" sz="2400" b="1" kern="1200" dirty="0" smtClean="0">
                        <a:ln>
                          <a:solidFill>
                            <a:schemeClr val="tx1"/>
                          </a:solidFill>
                        </a:ln>
                        <a:solidFill>
                          <a:srgbClr val="FFFFFF"/>
                        </a:solidFill>
                        <a:effectLst/>
                        <a:latin typeface="+mn-lt"/>
                        <a:ea typeface="+mn-ea"/>
                        <a:cs typeface="+mn-cs"/>
                      </a:endParaRPr>
                    </a:p>
                    <a:p>
                      <a:r>
                        <a:rPr lang="en-US" sz="2400" b="1" kern="1200" dirty="0" err="1" smtClean="0">
                          <a:ln>
                            <a:solidFill>
                              <a:schemeClr val="tx1"/>
                            </a:solidFill>
                          </a:ln>
                          <a:solidFill>
                            <a:srgbClr val="FFFFFF"/>
                          </a:solidFill>
                          <a:effectLst/>
                          <a:latin typeface="+mn-lt"/>
                          <a:ea typeface="+mn-ea"/>
                          <a:cs typeface="+mn-cs"/>
                        </a:rPr>
                        <a:t>dat</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hy</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afgesny</a:t>
                      </a:r>
                      <a:r>
                        <a:rPr lang="en-US" sz="2400" b="1" kern="1200" dirty="0" smtClean="0">
                          <a:ln>
                            <a:solidFill>
                              <a:schemeClr val="tx1"/>
                            </a:solidFill>
                          </a:ln>
                          <a:solidFill>
                            <a:srgbClr val="FFFFFF"/>
                          </a:solidFill>
                          <a:effectLst/>
                          <a:latin typeface="+mn-lt"/>
                          <a:ea typeface="+mn-ea"/>
                          <a:cs typeface="+mn-cs"/>
                        </a:rPr>
                        <a:t> is</a:t>
                      </a:r>
                    </a:p>
                    <a:p>
                      <a:r>
                        <a:rPr lang="en-US" sz="2400" b="1" kern="1200" dirty="0" err="1" smtClean="0">
                          <a:ln>
                            <a:solidFill>
                              <a:schemeClr val="tx1"/>
                            </a:solidFill>
                          </a:ln>
                          <a:solidFill>
                            <a:srgbClr val="FFFFFF"/>
                          </a:solidFill>
                          <a:effectLst/>
                          <a:latin typeface="+mn-lt"/>
                          <a:ea typeface="+mn-ea"/>
                          <a:cs typeface="+mn-cs"/>
                        </a:rPr>
                        <a:t>uit</a:t>
                      </a:r>
                      <a:r>
                        <a:rPr lang="en-US" sz="2400" b="1" kern="1200" dirty="0" smtClean="0">
                          <a:ln>
                            <a:solidFill>
                              <a:schemeClr val="tx1"/>
                            </a:solidFill>
                          </a:ln>
                          <a:solidFill>
                            <a:srgbClr val="FFFFFF"/>
                          </a:solidFill>
                          <a:effectLst/>
                          <a:latin typeface="+mn-lt"/>
                          <a:ea typeface="+mn-ea"/>
                          <a:cs typeface="+mn-cs"/>
                        </a:rPr>
                        <a:t> die land van die </a:t>
                      </a:r>
                      <a:r>
                        <a:rPr lang="en-US" sz="2400" b="1" kern="1200" dirty="0" err="1" smtClean="0">
                          <a:ln>
                            <a:solidFill>
                              <a:schemeClr val="tx1"/>
                            </a:solidFill>
                          </a:ln>
                          <a:solidFill>
                            <a:srgbClr val="FFFFFF"/>
                          </a:solidFill>
                          <a:effectLst/>
                          <a:latin typeface="+mn-lt"/>
                          <a:ea typeface="+mn-ea"/>
                          <a:cs typeface="+mn-cs"/>
                        </a:rPr>
                        <a:t>lewendes</a:t>
                      </a:r>
                      <a:r>
                        <a:rPr lang="en-US" sz="2400" b="1" kern="1200" dirty="0" smtClean="0">
                          <a:ln>
                            <a:solidFill>
                              <a:schemeClr val="tx1"/>
                            </a:solidFill>
                          </a:ln>
                          <a:solidFill>
                            <a:srgbClr val="FFFFFF"/>
                          </a:solidFill>
                          <a:effectLst/>
                          <a:latin typeface="+mn-lt"/>
                          <a:ea typeface="+mn-ea"/>
                          <a:cs typeface="+mn-cs"/>
                        </a:rPr>
                        <a:t>?</a:t>
                      </a:r>
                    </a:p>
                    <a:p>
                      <a:r>
                        <a:rPr lang="en-US" sz="2400" b="1" kern="1200" dirty="0" err="1" smtClean="0">
                          <a:ln>
                            <a:solidFill>
                              <a:schemeClr val="tx1"/>
                            </a:solidFill>
                          </a:ln>
                          <a:solidFill>
                            <a:srgbClr val="FFFFFF"/>
                          </a:solidFill>
                          <a:effectLst/>
                          <a:latin typeface="+mn-lt"/>
                          <a:ea typeface="+mn-ea"/>
                          <a:cs typeface="+mn-cs"/>
                        </a:rPr>
                        <a:t>Hy</a:t>
                      </a:r>
                      <a:r>
                        <a:rPr lang="en-US" sz="2400" b="1" kern="1200" dirty="0" smtClean="0">
                          <a:ln>
                            <a:solidFill>
                              <a:schemeClr val="tx1"/>
                            </a:solidFill>
                          </a:ln>
                          <a:solidFill>
                            <a:srgbClr val="FFFFFF"/>
                          </a:solidFill>
                          <a:effectLst/>
                          <a:latin typeface="+mn-lt"/>
                          <a:ea typeface="+mn-ea"/>
                          <a:cs typeface="+mn-cs"/>
                        </a:rPr>
                        <a:t> is </a:t>
                      </a:r>
                      <a:r>
                        <a:rPr lang="en-US" sz="2400" b="1" kern="1200" dirty="0" err="1" smtClean="0">
                          <a:ln>
                            <a:solidFill>
                              <a:schemeClr val="tx1"/>
                            </a:solidFill>
                          </a:ln>
                          <a:solidFill>
                            <a:srgbClr val="FFFFFF"/>
                          </a:solidFill>
                          <a:effectLst/>
                          <a:latin typeface="+mn-lt"/>
                          <a:ea typeface="+mn-ea"/>
                          <a:cs typeface="+mn-cs"/>
                        </a:rPr>
                        <a:t>gestraf</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oor</a:t>
                      </a:r>
                      <a:r>
                        <a:rPr lang="en-US" sz="2400" b="1" kern="1200" dirty="0" smtClean="0">
                          <a:ln>
                            <a:solidFill>
                              <a:schemeClr val="tx1"/>
                            </a:solidFill>
                          </a:ln>
                          <a:solidFill>
                            <a:srgbClr val="FFFFFF"/>
                          </a:solidFill>
                          <a:effectLst/>
                          <a:latin typeface="+mn-lt"/>
                          <a:ea typeface="+mn-ea"/>
                          <a:cs typeface="+mn-cs"/>
                        </a:rPr>
                        <a:t> die </a:t>
                      </a:r>
                      <a:r>
                        <a:rPr lang="en-US" sz="2400" b="1" kern="1200" dirty="0" err="1" smtClean="0">
                          <a:ln>
                            <a:solidFill>
                              <a:schemeClr val="tx1"/>
                            </a:solidFill>
                          </a:ln>
                          <a:solidFill>
                            <a:srgbClr val="FFFFFF"/>
                          </a:solidFill>
                          <a:effectLst/>
                          <a:latin typeface="+mn-lt"/>
                          <a:ea typeface="+mn-ea"/>
                          <a:cs typeface="+mn-cs"/>
                        </a:rPr>
                        <a:t>sonde</a:t>
                      </a:r>
                      <a:endParaRPr lang="en-US" sz="2400" b="1" kern="1200" dirty="0" smtClean="0">
                        <a:ln>
                          <a:solidFill>
                            <a:schemeClr val="tx1"/>
                          </a:solidFill>
                        </a:ln>
                        <a:solidFill>
                          <a:srgbClr val="FFFFFF"/>
                        </a:solidFill>
                        <a:effectLst/>
                        <a:latin typeface="+mn-lt"/>
                        <a:ea typeface="+mn-ea"/>
                        <a:cs typeface="+mn-cs"/>
                      </a:endParaRPr>
                    </a:p>
                    <a:p>
                      <a:r>
                        <a:rPr lang="en-US" sz="2400" b="1" kern="1200" dirty="0" smtClean="0">
                          <a:ln>
                            <a:solidFill>
                              <a:schemeClr val="tx1"/>
                            </a:solidFill>
                          </a:ln>
                          <a:solidFill>
                            <a:srgbClr val="FFFFFF"/>
                          </a:solidFill>
                          <a:effectLst/>
                          <a:latin typeface="+mn-lt"/>
                          <a:ea typeface="+mn-ea"/>
                          <a:cs typeface="+mn-cs"/>
                        </a:rPr>
                        <a:t>van my </a:t>
                      </a:r>
                      <a:r>
                        <a:rPr lang="en-US" sz="2400" b="1" kern="1200" dirty="0" err="1" smtClean="0">
                          <a:ln>
                            <a:solidFill>
                              <a:schemeClr val="tx1"/>
                            </a:solidFill>
                          </a:ln>
                          <a:solidFill>
                            <a:srgbClr val="FFFFFF"/>
                          </a:solidFill>
                          <a:effectLst/>
                          <a:latin typeface="+mn-lt"/>
                          <a:ea typeface="+mn-ea"/>
                          <a:cs typeface="+mn-cs"/>
                        </a:rPr>
                        <a:t>volk</a:t>
                      </a:r>
                      <a:r>
                        <a:rPr lang="en-US" sz="2400" b="1" kern="1200" dirty="0" smtClean="0">
                          <a:ln>
                            <a:solidFill>
                              <a:schemeClr val="tx1"/>
                            </a:solidFill>
                          </a:ln>
                          <a:solidFill>
                            <a:srgbClr val="FFFFFF"/>
                          </a:solidFill>
                          <a:effectLst/>
                          <a:latin typeface="+mn-lt"/>
                          <a:ea typeface="+mn-ea"/>
                          <a:cs typeface="+mn-cs"/>
                        </a:rPr>
                        <a:t>. </a:t>
                      </a:r>
                    </a:p>
                    <a:p>
                      <a:r>
                        <a:rPr lang="en-US" sz="2400" b="1" kern="1200" dirty="0" err="1" smtClean="0">
                          <a:ln>
                            <a:solidFill>
                              <a:schemeClr val="tx1"/>
                            </a:solidFill>
                          </a:ln>
                          <a:solidFill>
                            <a:srgbClr val="FFFFFF"/>
                          </a:solidFill>
                          <a:effectLst/>
                          <a:latin typeface="+mn-lt"/>
                          <a:ea typeface="+mn-ea"/>
                          <a:cs typeface="+mn-cs"/>
                        </a:rPr>
                        <a:t>Hy</a:t>
                      </a:r>
                      <a:r>
                        <a:rPr lang="en-US" sz="2400" b="1" kern="1200" dirty="0" smtClean="0">
                          <a:ln>
                            <a:solidFill>
                              <a:schemeClr val="tx1"/>
                            </a:solidFill>
                          </a:ln>
                          <a:solidFill>
                            <a:srgbClr val="FFFFFF"/>
                          </a:solidFill>
                          <a:effectLst/>
                          <a:latin typeface="+mn-lt"/>
                          <a:ea typeface="+mn-ea"/>
                          <a:cs typeface="+mn-cs"/>
                        </a:rPr>
                        <a:t> het ’n </a:t>
                      </a:r>
                      <a:r>
                        <a:rPr lang="en-US" sz="2400" b="1" kern="1200" dirty="0" err="1" smtClean="0">
                          <a:ln>
                            <a:solidFill>
                              <a:schemeClr val="tx1"/>
                            </a:solidFill>
                          </a:ln>
                          <a:solidFill>
                            <a:srgbClr val="FFFFFF"/>
                          </a:solidFill>
                          <a:effectLst/>
                          <a:latin typeface="+mn-lt"/>
                          <a:ea typeface="+mn-ea"/>
                          <a:cs typeface="+mn-cs"/>
                        </a:rPr>
                        <a:t>graf</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gekry</a:t>
                      </a:r>
                      <a:r>
                        <a:rPr lang="en-US" sz="2400" b="1" kern="1200" dirty="0" smtClean="0">
                          <a:ln>
                            <a:solidFill>
                              <a:schemeClr val="tx1"/>
                            </a:solidFill>
                          </a:ln>
                          <a:solidFill>
                            <a:srgbClr val="FFFFFF"/>
                          </a:solidFill>
                          <a:effectLst/>
                          <a:latin typeface="+mn-lt"/>
                          <a:ea typeface="+mn-ea"/>
                          <a:cs typeface="+mn-cs"/>
                        </a:rPr>
                        <a:t> by </a:t>
                      </a:r>
                      <a:r>
                        <a:rPr lang="en-US" sz="2400" b="1" kern="1200" dirty="0" err="1" smtClean="0">
                          <a:ln>
                            <a:solidFill>
                              <a:schemeClr val="tx1"/>
                            </a:solidFill>
                          </a:ln>
                          <a:solidFill>
                            <a:srgbClr val="FFFFFF"/>
                          </a:solidFill>
                          <a:effectLst/>
                          <a:latin typeface="+mn-lt"/>
                          <a:ea typeface="+mn-ea"/>
                          <a:cs typeface="+mn-cs"/>
                        </a:rPr>
                        <a:t>goddeloses</a:t>
                      </a:r>
                      <a:r>
                        <a:rPr lang="en-US" sz="2400" b="1" kern="1200" dirty="0" smtClean="0">
                          <a:ln>
                            <a:solidFill>
                              <a:schemeClr val="tx1"/>
                            </a:solidFill>
                          </a:ln>
                          <a:solidFill>
                            <a:srgbClr val="FFFFFF"/>
                          </a:solidFill>
                          <a:effectLst/>
                          <a:latin typeface="+mn-lt"/>
                          <a:ea typeface="+mn-ea"/>
                          <a:cs typeface="+mn-cs"/>
                        </a:rPr>
                        <a:t>,</a:t>
                      </a:r>
                    </a:p>
                    <a:p>
                      <a:r>
                        <a:rPr lang="en-US" sz="2400" b="1" kern="1200" dirty="0" err="1" smtClean="0">
                          <a:ln>
                            <a:solidFill>
                              <a:schemeClr val="tx1"/>
                            </a:solidFill>
                          </a:ln>
                          <a:solidFill>
                            <a:srgbClr val="FFFFFF"/>
                          </a:solidFill>
                          <a:effectLst/>
                          <a:latin typeface="+mn-lt"/>
                          <a:ea typeface="+mn-ea"/>
                          <a:cs typeface="+mn-cs"/>
                        </a:rPr>
                        <a:t>hy</a:t>
                      </a:r>
                      <a:r>
                        <a:rPr lang="en-US" sz="2400" b="1" kern="1200" dirty="0" smtClean="0">
                          <a:ln>
                            <a:solidFill>
                              <a:schemeClr val="tx1"/>
                            </a:solidFill>
                          </a:ln>
                          <a:solidFill>
                            <a:srgbClr val="FFFFFF"/>
                          </a:solidFill>
                          <a:effectLst/>
                          <a:latin typeface="+mn-lt"/>
                          <a:ea typeface="+mn-ea"/>
                          <a:cs typeface="+mn-cs"/>
                        </a:rPr>
                        <a:t> was by </a:t>
                      </a:r>
                      <a:r>
                        <a:rPr lang="en-US" sz="2400" b="1" kern="1200" dirty="0" err="1" smtClean="0">
                          <a:ln>
                            <a:solidFill>
                              <a:schemeClr val="tx1"/>
                            </a:solidFill>
                          </a:ln>
                          <a:solidFill>
                            <a:srgbClr val="FFFFFF"/>
                          </a:solidFill>
                          <a:effectLst/>
                          <a:latin typeface="+mn-lt"/>
                          <a:ea typeface="+mn-ea"/>
                          <a:cs typeface="+mn-cs"/>
                        </a:rPr>
                        <a:t>sondaars</a:t>
                      </a:r>
                      <a:r>
                        <a:rPr lang="en-US" sz="2400" b="1" kern="1200" dirty="0" smtClean="0">
                          <a:ln>
                            <a:solidFill>
                              <a:schemeClr val="tx1"/>
                            </a:solidFill>
                          </a:ln>
                          <a:solidFill>
                            <a:srgbClr val="FFFFFF"/>
                          </a:solidFill>
                          <a:effectLst/>
                          <a:latin typeface="+mn-lt"/>
                          <a:ea typeface="+mn-ea"/>
                          <a:cs typeface="+mn-cs"/>
                        </a:rPr>
                        <a:t> in </a:t>
                      </a:r>
                      <a:r>
                        <a:rPr lang="en-US" sz="2400" b="1" kern="1200" dirty="0" err="1" smtClean="0">
                          <a:ln>
                            <a:solidFill>
                              <a:schemeClr val="tx1"/>
                            </a:solidFill>
                          </a:ln>
                          <a:solidFill>
                            <a:srgbClr val="FFFFFF"/>
                          </a:solidFill>
                          <a:effectLst/>
                          <a:latin typeface="+mn-lt"/>
                          <a:ea typeface="+mn-ea"/>
                          <a:cs typeface="+mn-cs"/>
                        </a:rPr>
                        <a:t>sy</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dood</a:t>
                      </a:r>
                      <a:endParaRPr lang="en-US" sz="2400" b="1" kern="1200" dirty="0" smtClean="0">
                        <a:ln>
                          <a:solidFill>
                            <a:schemeClr val="tx1"/>
                          </a:solidFill>
                        </a:ln>
                        <a:solidFill>
                          <a:srgbClr val="FFFFFF"/>
                        </a:solidFill>
                        <a:effectLst/>
                        <a:latin typeface="+mn-lt"/>
                        <a:ea typeface="+mn-ea"/>
                        <a:cs typeface="+mn-cs"/>
                      </a:endParaRPr>
                    </a:p>
                    <a:p>
                      <a:r>
                        <a:rPr lang="en-US" sz="2400" b="1" kern="1200" dirty="0" smtClean="0">
                          <a:ln>
                            <a:solidFill>
                              <a:schemeClr val="tx1"/>
                            </a:solidFill>
                          </a:ln>
                          <a:solidFill>
                            <a:srgbClr val="FFFFFF"/>
                          </a:solidFill>
                          <a:effectLst/>
                          <a:latin typeface="+mn-lt"/>
                          <a:ea typeface="+mn-ea"/>
                          <a:cs typeface="+mn-cs"/>
                        </a:rPr>
                        <a:t>al het </a:t>
                      </a:r>
                      <a:r>
                        <a:rPr lang="en-US" sz="2400" b="1" kern="1200" dirty="0" err="1" smtClean="0">
                          <a:ln>
                            <a:solidFill>
                              <a:schemeClr val="tx1"/>
                            </a:solidFill>
                          </a:ln>
                          <a:solidFill>
                            <a:srgbClr val="FFFFFF"/>
                          </a:solidFill>
                          <a:effectLst/>
                          <a:latin typeface="+mn-lt"/>
                          <a:ea typeface="+mn-ea"/>
                          <a:cs typeface="+mn-cs"/>
                        </a:rPr>
                        <a:t>hy</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geen</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misdaad</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gepleeg</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nie</a:t>
                      </a:r>
                      <a:endParaRPr lang="en-US" sz="2400" b="1" kern="1200" dirty="0" smtClean="0">
                        <a:ln>
                          <a:solidFill>
                            <a:schemeClr val="tx1"/>
                          </a:solidFill>
                        </a:ln>
                        <a:solidFill>
                          <a:srgbClr val="FFFFFF"/>
                        </a:solidFill>
                        <a:effectLst/>
                        <a:latin typeface="+mn-lt"/>
                        <a:ea typeface="+mn-ea"/>
                        <a:cs typeface="+mn-cs"/>
                      </a:endParaRPr>
                    </a:p>
                    <a:p>
                      <a:r>
                        <a:rPr lang="en-US" sz="2400" b="1" kern="1200" dirty="0" smtClean="0">
                          <a:ln>
                            <a:solidFill>
                              <a:schemeClr val="tx1"/>
                            </a:solidFill>
                          </a:ln>
                          <a:solidFill>
                            <a:srgbClr val="FFFFFF"/>
                          </a:solidFill>
                          <a:effectLst/>
                          <a:latin typeface="+mn-lt"/>
                          <a:ea typeface="+mn-ea"/>
                          <a:cs typeface="+mn-cs"/>
                        </a:rPr>
                        <a:t>en al was </a:t>
                      </a:r>
                      <a:r>
                        <a:rPr lang="en-US" sz="2400" b="1" kern="1200" dirty="0" err="1" smtClean="0">
                          <a:ln>
                            <a:solidFill>
                              <a:schemeClr val="tx1"/>
                            </a:solidFill>
                          </a:ln>
                          <a:solidFill>
                            <a:srgbClr val="FFFFFF"/>
                          </a:solidFill>
                          <a:effectLst/>
                          <a:latin typeface="+mn-lt"/>
                          <a:ea typeface="+mn-ea"/>
                          <a:cs typeface="+mn-cs"/>
                        </a:rPr>
                        <a:t>hy</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nooit</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vals</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nie</a:t>
                      </a:r>
                      <a:r>
                        <a:rPr lang="en-US" sz="2400" b="1" kern="1200" dirty="0" smtClean="0">
                          <a:ln>
                            <a:solidFill>
                              <a:schemeClr val="tx1"/>
                            </a:solidFill>
                          </a:ln>
                          <a:solidFill>
                            <a:srgbClr val="FFFFFF"/>
                          </a:solidFill>
                          <a:effectLst/>
                          <a:latin typeface="+mn-lt"/>
                          <a:ea typeface="+mn-ea"/>
                          <a:cs typeface="+mn-cs"/>
                        </a:rPr>
                        <a:t>. </a:t>
                      </a:r>
                    </a:p>
                    <a:p>
                      <a:r>
                        <a:rPr lang="en-US" sz="2400" b="1" kern="1200" dirty="0" err="1" smtClean="0">
                          <a:ln>
                            <a:solidFill>
                              <a:schemeClr val="tx1"/>
                            </a:solidFill>
                          </a:ln>
                          <a:solidFill>
                            <a:srgbClr val="FFFFFF"/>
                          </a:solidFill>
                          <a:effectLst/>
                          <a:latin typeface="+mn-lt"/>
                          <a:ea typeface="+mn-ea"/>
                          <a:cs typeface="+mn-cs"/>
                        </a:rPr>
                        <a:t>Dit</a:t>
                      </a:r>
                      <a:r>
                        <a:rPr lang="en-US" sz="2400" b="1" kern="1200" dirty="0" smtClean="0">
                          <a:ln>
                            <a:solidFill>
                              <a:schemeClr val="tx1"/>
                            </a:solidFill>
                          </a:ln>
                          <a:solidFill>
                            <a:srgbClr val="FFFFFF"/>
                          </a:solidFill>
                          <a:effectLst/>
                          <a:latin typeface="+mn-lt"/>
                          <a:ea typeface="+mn-ea"/>
                          <a:cs typeface="+mn-cs"/>
                        </a:rPr>
                        <a:t> was die </a:t>
                      </a:r>
                      <a:r>
                        <a:rPr lang="en-US" sz="2400" b="1" kern="1200" dirty="0" err="1" smtClean="0">
                          <a:ln>
                            <a:solidFill>
                              <a:schemeClr val="tx1"/>
                            </a:solidFill>
                          </a:ln>
                          <a:solidFill>
                            <a:srgbClr val="FFFFFF"/>
                          </a:solidFill>
                          <a:effectLst/>
                          <a:latin typeface="+mn-lt"/>
                          <a:ea typeface="+mn-ea"/>
                          <a:cs typeface="+mn-cs"/>
                        </a:rPr>
                        <a:t>wil</a:t>
                      </a:r>
                      <a:r>
                        <a:rPr lang="en-US" sz="2400" b="1" kern="1200" dirty="0" smtClean="0">
                          <a:ln>
                            <a:solidFill>
                              <a:schemeClr val="tx1"/>
                            </a:solidFill>
                          </a:ln>
                          <a:solidFill>
                            <a:srgbClr val="FFFFFF"/>
                          </a:solidFill>
                          <a:effectLst/>
                          <a:latin typeface="+mn-lt"/>
                          <a:ea typeface="+mn-ea"/>
                          <a:cs typeface="+mn-cs"/>
                        </a:rPr>
                        <a:t> van die Here</a:t>
                      </a:r>
                    </a:p>
                    <a:p>
                      <a:r>
                        <a:rPr lang="en-US" sz="2400" b="1" kern="1200" dirty="0" err="1" smtClean="0">
                          <a:ln>
                            <a:solidFill>
                              <a:schemeClr val="tx1"/>
                            </a:solidFill>
                          </a:ln>
                          <a:solidFill>
                            <a:srgbClr val="FFFFFF"/>
                          </a:solidFill>
                          <a:effectLst/>
                          <a:latin typeface="+mn-lt"/>
                          <a:ea typeface="+mn-ea"/>
                          <a:cs typeface="+mn-cs"/>
                        </a:rPr>
                        <a:t>om</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hom</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te</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verbrysel</a:t>
                      </a:r>
                      <a:r>
                        <a:rPr lang="en-US" sz="2400" b="1" kern="1200" dirty="0" smtClean="0">
                          <a:ln>
                            <a:solidFill>
                              <a:schemeClr val="tx1"/>
                            </a:solidFill>
                          </a:ln>
                          <a:solidFill>
                            <a:srgbClr val="FFFFFF"/>
                          </a:solidFill>
                          <a:effectLst/>
                          <a:latin typeface="+mn-lt"/>
                          <a:ea typeface="+mn-ea"/>
                          <a:cs typeface="+mn-cs"/>
                        </a:rPr>
                        <a:t>.</a:t>
                      </a:r>
                    </a:p>
                    <a:p>
                      <a:r>
                        <a:rPr lang="en-US" sz="2400" b="1" kern="1200" dirty="0" err="1" smtClean="0">
                          <a:ln>
                            <a:solidFill>
                              <a:schemeClr val="tx1"/>
                            </a:solidFill>
                          </a:ln>
                          <a:solidFill>
                            <a:srgbClr val="FFFFFF"/>
                          </a:solidFill>
                          <a:effectLst/>
                          <a:latin typeface="+mn-lt"/>
                          <a:ea typeface="+mn-ea"/>
                          <a:cs typeface="+mn-cs"/>
                        </a:rPr>
                        <a:t>om</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hom</a:t>
                      </a:r>
                      <a:r>
                        <a:rPr lang="en-US" sz="2400" b="1" kern="1200" dirty="0" smtClean="0">
                          <a:ln>
                            <a:solidFill>
                              <a:schemeClr val="tx1"/>
                            </a:solidFill>
                          </a:ln>
                          <a:solidFill>
                            <a:srgbClr val="FFFFFF"/>
                          </a:solidFill>
                          <a:effectLst/>
                          <a:latin typeface="+mn-lt"/>
                          <a:ea typeface="+mn-ea"/>
                          <a:cs typeface="+mn-cs"/>
                        </a:rPr>
                        <a:t> die </a:t>
                      </a:r>
                      <a:r>
                        <a:rPr lang="en-US" sz="2400" b="1" kern="1200" dirty="0" err="1" smtClean="0">
                          <a:ln>
                            <a:solidFill>
                              <a:schemeClr val="tx1"/>
                            </a:solidFill>
                          </a:ln>
                          <a:solidFill>
                            <a:srgbClr val="FFFFFF"/>
                          </a:solidFill>
                          <a:effectLst/>
                          <a:latin typeface="+mn-lt"/>
                          <a:ea typeface="+mn-ea"/>
                          <a:cs typeface="+mn-cs"/>
                        </a:rPr>
                        <a:t>pyn</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te</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laat</a:t>
                      </a:r>
                      <a:r>
                        <a:rPr lang="en-US" sz="2400" b="1" kern="1200" dirty="0" smtClean="0">
                          <a:ln>
                            <a:solidFill>
                              <a:schemeClr val="tx1"/>
                            </a:solidFill>
                          </a:ln>
                          <a:solidFill>
                            <a:srgbClr val="FFFFFF"/>
                          </a:solidFill>
                          <a:effectLst/>
                          <a:latin typeface="+mn-lt"/>
                          <a:ea typeface="+mn-ea"/>
                          <a:cs typeface="+mn-cs"/>
                        </a:rPr>
                        <a:t> </a:t>
                      </a:r>
                      <a:r>
                        <a:rPr lang="en-US" sz="2400" b="1" kern="1200" dirty="0" err="1" smtClean="0">
                          <a:ln>
                            <a:solidFill>
                              <a:schemeClr val="tx1"/>
                            </a:solidFill>
                          </a:ln>
                          <a:solidFill>
                            <a:srgbClr val="FFFFFF"/>
                          </a:solidFill>
                          <a:effectLst/>
                          <a:latin typeface="+mn-lt"/>
                          <a:ea typeface="+mn-ea"/>
                          <a:cs typeface="+mn-cs"/>
                        </a:rPr>
                        <a:t>ly</a:t>
                      </a:r>
                      <a:r>
                        <a:rPr lang="en-US" sz="2400" b="1" kern="1200" dirty="0" smtClean="0">
                          <a:ln>
                            <a:solidFill>
                              <a:schemeClr val="tx1"/>
                            </a:solidFill>
                          </a:ln>
                          <a:solidFill>
                            <a:srgbClr val="FFFFFF"/>
                          </a:solidFill>
                          <a:effectLst/>
                          <a:latin typeface="+mn-lt"/>
                          <a:ea typeface="+mn-ea"/>
                          <a:cs typeface="+mn-cs"/>
                        </a:rPr>
                        <a:t>. </a:t>
                      </a:r>
                      <a:endParaRPr lang="af-ZA" sz="240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r>
                        <a:rPr lang="en-US" sz="2400" b="1" kern="1200" baseline="30000" dirty="0" smtClean="0">
                          <a:ln>
                            <a:solidFill>
                              <a:schemeClr val="tx1"/>
                            </a:solidFill>
                          </a:ln>
                          <a:solidFill>
                            <a:srgbClr val="FFFFFF"/>
                          </a:solidFill>
                          <a:effectLst/>
                          <a:latin typeface="+mn-lt"/>
                          <a:ea typeface="+mn-ea"/>
                          <a:cs typeface="+mn-cs"/>
                        </a:rPr>
                        <a:t>15</a:t>
                      </a:r>
                      <a:r>
                        <a:rPr lang="en-US" sz="2400" b="1" kern="1200" dirty="0" smtClean="0">
                          <a:ln>
                            <a:solidFill>
                              <a:schemeClr val="tx1"/>
                            </a:solidFill>
                          </a:ln>
                          <a:solidFill>
                            <a:srgbClr val="FFFFFF"/>
                          </a:solidFill>
                          <a:effectLst/>
                          <a:latin typeface="+mn-lt"/>
                          <a:ea typeface="+mn-ea"/>
                          <a:cs typeface="+mn-cs"/>
                        </a:rPr>
                        <a:t>so will he sprinkle many nations,</a:t>
                      </a:r>
                      <a:endParaRPr lang="af-ZA" sz="2400" b="1" kern="1200" dirty="0" smtClean="0">
                        <a:ln>
                          <a:solidFill>
                            <a:schemeClr val="tx1"/>
                          </a:solidFill>
                        </a:ln>
                        <a:solidFill>
                          <a:srgbClr val="FFFFFF"/>
                        </a:solidFill>
                        <a:effectLst/>
                        <a:latin typeface="+mn-lt"/>
                        <a:ea typeface="+mn-ea"/>
                        <a:cs typeface="+mn-cs"/>
                      </a:endParaRPr>
                    </a:p>
                    <a:p>
                      <a:r>
                        <a:rPr lang="en-US" sz="2400" b="1" kern="1200" dirty="0" smtClean="0">
                          <a:ln>
                            <a:solidFill>
                              <a:schemeClr val="tx1"/>
                            </a:solidFill>
                          </a:ln>
                          <a:solidFill>
                            <a:srgbClr val="FFFFFF"/>
                          </a:solidFill>
                          <a:effectLst/>
                          <a:latin typeface="+mn-lt"/>
                          <a:ea typeface="+mn-ea"/>
                          <a:cs typeface="+mn-cs"/>
                        </a:rPr>
                        <a:t>and kings will shut their 8By oppression and judgment he was taken away. </a:t>
                      </a:r>
                    </a:p>
                    <a:p>
                      <a:r>
                        <a:rPr lang="en-US" sz="2400" b="1" kern="1200" dirty="0" smtClean="0">
                          <a:ln>
                            <a:solidFill>
                              <a:schemeClr val="tx1"/>
                            </a:solidFill>
                          </a:ln>
                          <a:solidFill>
                            <a:srgbClr val="FFFFFF"/>
                          </a:solidFill>
                          <a:effectLst/>
                          <a:latin typeface="+mn-lt"/>
                          <a:ea typeface="+mn-ea"/>
                          <a:cs typeface="+mn-cs"/>
                        </a:rPr>
                        <a:t>And who can speak of his descendants? </a:t>
                      </a:r>
                    </a:p>
                    <a:p>
                      <a:r>
                        <a:rPr lang="en-US" sz="2400" b="1" kern="1200" dirty="0" smtClean="0">
                          <a:ln>
                            <a:solidFill>
                              <a:schemeClr val="tx1"/>
                            </a:solidFill>
                          </a:ln>
                          <a:solidFill>
                            <a:srgbClr val="FFFFFF"/>
                          </a:solidFill>
                          <a:effectLst/>
                          <a:latin typeface="+mn-lt"/>
                          <a:ea typeface="+mn-ea"/>
                          <a:cs typeface="+mn-cs"/>
                        </a:rPr>
                        <a:t>For he was cut off from the land of the living; </a:t>
                      </a:r>
                    </a:p>
                    <a:p>
                      <a:r>
                        <a:rPr lang="en-US" sz="2400" b="1" kern="1200" dirty="0" smtClean="0">
                          <a:ln>
                            <a:solidFill>
                              <a:schemeClr val="tx1"/>
                            </a:solidFill>
                          </a:ln>
                          <a:solidFill>
                            <a:srgbClr val="FFFFFF"/>
                          </a:solidFill>
                          <a:effectLst/>
                          <a:latin typeface="+mn-lt"/>
                          <a:ea typeface="+mn-ea"/>
                          <a:cs typeface="+mn-cs"/>
                        </a:rPr>
                        <a:t>for the transgression of my people he was stricken.</a:t>
                      </a:r>
                    </a:p>
                    <a:p>
                      <a:r>
                        <a:rPr lang="en-US" sz="2400" b="1" kern="1200" dirty="0" smtClean="0">
                          <a:ln>
                            <a:solidFill>
                              <a:schemeClr val="tx1"/>
                            </a:solidFill>
                          </a:ln>
                          <a:solidFill>
                            <a:srgbClr val="FFFFFF"/>
                          </a:solidFill>
                          <a:effectLst/>
                          <a:latin typeface="+mn-lt"/>
                          <a:ea typeface="+mn-ea"/>
                          <a:cs typeface="+mn-cs"/>
                        </a:rPr>
                        <a:t>9He was assigned a grave with the wicked, </a:t>
                      </a:r>
                    </a:p>
                    <a:p>
                      <a:r>
                        <a:rPr lang="en-US" sz="2400" b="1" kern="1200" dirty="0" smtClean="0">
                          <a:ln>
                            <a:solidFill>
                              <a:schemeClr val="tx1"/>
                            </a:solidFill>
                          </a:ln>
                          <a:solidFill>
                            <a:srgbClr val="FFFFFF"/>
                          </a:solidFill>
                          <a:effectLst/>
                          <a:latin typeface="+mn-lt"/>
                          <a:ea typeface="+mn-ea"/>
                          <a:cs typeface="+mn-cs"/>
                        </a:rPr>
                        <a:t>and with the rich in his death, </a:t>
                      </a:r>
                    </a:p>
                    <a:p>
                      <a:r>
                        <a:rPr lang="en-US" sz="2400" b="1" kern="1200" dirty="0" smtClean="0">
                          <a:ln>
                            <a:solidFill>
                              <a:schemeClr val="tx1"/>
                            </a:solidFill>
                          </a:ln>
                          <a:solidFill>
                            <a:srgbClr val="FFFFFF"/>
                          </a:solidFill>
                          <a:effectLst/>
                          <a:latin typeface="+mn-lt"/>
                          <a:ea typeface="+mn-ea"/>
                          <a:cs typeface="+mn-cs"/>
                        </a:rPr>
                        <a:t>though he had done no violence, </a:t>
                      </a:r>
                    </a:p>
                    <a:p>
                      <a:r>
                        <a:rPr lang="en-US" sz="2400" b="1" kern="1200" dirty="0" smtClean="0">
                          <a:ln>
                            <a:solidFill>
                              <a:schemeClr val="tx1"/>
                            </a:solidFill>
                          </a:ln>
                          <a:solidFill>
                            <a:srgbClr val="FFFFFF"/>
                          </a:solidFill>
                          <a:effectLst/>
                          <a:latin typeface="+mn-lt"/>
                          <a:ea typeface="+mn-ea"/>
                          <a:cs typeface="+mn-cs"/>
                        </a:rPr>
                        <a:t>nor was any deceit in his mouth. </a:t>
                      </a:r>
                    </a:p>
                    <a:p>
                      <a:r>
                        <a:rPr lang="en-US" sz="2400" b="1" kern="1200" dirty="0" smtClean="0">
                          <a:ln>
                            <a:solidFill>
                              <a:schemeClr val="tx1"/>
                            </a:solidFill>
                          </a:ln>
                          <a:solidFill>
                            <a:srgbClr val="FFFFFF"/>
                          </a:solidFill>
                          <a:effectLst/>
                          <a:latin typeface="+mn-lt"/>
                          <a:ea typeface="+mn-ea"/>
                          <a:cs typeface="+mn-cs"/>
                        </a:rPr>
                        <a:t>10Yet it was the Lord’s will to crush him and cause him to suffer, </a:t>
                      </a:r>
                      <a:r>
                        <a:rPr lang="af-ZA" sz="2400" dirty="0" smtClean="0">
                          <a:ln>
                            <a:solidFill>
                              <a:schemeClr val="tx1"/>
                            </a:solidFill>
                          </a:ln>
                          <a:solidFill>
                            <a:srgbClr val="FFFFFF"/>
                          </a:solidFill>
                          <a:effectLst/>
                        </a:rPr>
                        <a:t> </a:t>
                      </a:r>
                      <a:endParaRPr lang="af-ZA" sz="2400" dirty="0">
                        <a:ln>
                          <a:solidFill>
                            <a:schemeClr val="tx1"/>
                          </a:solidFill>
                        </a:ln>
                        <a:solidFill>
                          <a:srgbClr val="FFFFFF"/>
                        </a:solidFill>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190692063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8705478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000398296"/>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r>
                        <a:rPr lang="en-US" sz="3600" b="1" kern="1200" baseline="0" dirty="0" smtClean="0">
                          <a:ln>
                            <a:solidFill>
                              <a:schemeClr val="tx1"/>
                            </a:solidFill>
                          </a:ln>
                          <a:solidFill>
                            <a:srgbClr val="FFFFFF"/>
                          </a:solidFill>
                          <a:effectLst/>
                          <a:latin typeface="+mn-lt"/>
                          <a:ea typeface="+mn-ea"/>
                          <a:cs typeface="+mn-cs"/>
                        </a:rPr>
                        <a:t>As </a:t>
                      </a:r>
                      <a:r>
                        <a:rPr lang="en-US" sz="3600" b="1" kern="1200" baseline="0" dirty="0" err="1" smtClean="0">
                          <a:ln>
                            <a:solidFill>
                              <a:schemeClr val="tx1"/>
                            </a:solidFill>
                          </a:ln>
                          <a:solidFill>
                            <a:srgbClr val="FFFFFF"/>
                          </a:solidFill>
                          <a:effectLst/>
                          <a:latin typeface="+mn-lt"/>
                          <a:ea typeface="+mn-ea"/>
                          <a:cs typeface="+mn-cs"/>
                        </a:rPr>
                        <a:t>hy</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sy</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lewe</a:t>
                      </a:r>
                      <a:r>
                        <a:rPr lang="en-US" sz="3600" b="1" kern="1200" baseline="0" dirty="0" smtClean="0">
                          <a:ln>
                            <a:solidFill>
                              <a:schemeClr val="tx1"/>
                            </a:solidFill>
                          </a:ln>
                          <a:solidFill>
                            <a:srgbClr val="FFFFFF"/>
                          </a:solidFill>
                          <a:effectLst/>
                          <a:latin typeface="+mn-lt"/>
                          <a:ea typeface="+mn-ea"/>
                          <a:cs typeface="+mn-cs"/>
                        </a:rPr>
                        <a:t> as </a:t>
                      </a:r>
                      <a:r>
                        <a:rPr lang="en-US" sz="3600" b="1" kern="1200" baseline="0" dirty="0" err="1" smtClean="0">
                          <a:ln>
                            <a:solidFill>
                              <a:schemeClr val="tx1"/>
                            </a:solidFill>
                          </a:ln>
                          <a:solidFill>
                            <a:srgbClr val="FFFFFF"/>
                          </a:solidFill>
                          <a:effectLst/>
                          <a:latin typeface="+mn-lt"/>
                          <a:ea typeface="+mn-ea"/>
                          <a:cs typeface="+mn-cs"/>
                        </a:rPr>
                        <a:t>skuldoffer</a:t>
                      </a:r>
                      <a:r>
                        <a:rPr lang="en-US" sz="3600" b="1" kern="1200" baseline="0" dirty="0" smtClean="0">
                          <a:ln>
                            <a:solidFill>
                              <a:schemeClr val="tx1"/>
                            </a:solidFill>
                          </a:ln>
                          <a:solidFill>
                            <a:srgbClr val="FFFFFF"/>
                          </a:solidFill>
                          <a:effectLst/>
                          <a:latin typeface="+mn-lt"/>
                          <a:ea typeface="+mn-ea"/>
                          <a:cs typeface="+mn-cs"/>
                        </a:rPr>
                        <a:t> gee,</a:t>
                      </a:r>
                    </a:p>
                    <a:p>
                      <a:r>
                        <a:rPr lang="en-US" sz="3600" b="1" kern="1200" baseline="0" dirty="0" err="1" smtClean="0">
                          <a:ln>
                            <a:solidFill>
                              <a:schemeClr val="tx1"/>
                            </a:solidFill>
                          </a:ln>
                          <a:solidFill>
                            <a:srgbClr val="FFFFFF"/>
                          </a:solidFill>
                          <a:effectLst/>
                          <a:latin typeface="+mn-lt"/>
                          <a:ea typeface="+mn-ea"/>
                          <a:cs typeface="+mn-cs"/>
                        </a:rPr>
                        <a:t>sal</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hy</a:t>
                      </a:r>
                      <a:r>
                        <a:rPr lang="en-US" sz="3600" b="1" kern="1200" baseline="0" dirty="0" smtClean="0">
                          <a:ln>
                            <a:solidFill>
                              <a:schemeClr val="tx1"/>
                            </a:solidFill>
                          </a:ln>
                          <a:solidFill>
                            <a:srgbClr val="FFFFFF"/>
                          </a:solidFill>
                          <a:effectLst/>
                          <a:latin typeface="+mn-lt"/>
                          <a:ea typeface="+mn-ea"/>
                          <a:cs typeface="+mn-cs"/>
                        </a:rPr>
                        <a:t> ’n </a:t>
                      </a:r>
                      <a:r>
                        <a:rPr lang="en-US" sz="3600" b="1" kern="1200" baseline="0" dirty="0" err="1" smtClean="0">
                          <a:ln>
                            <a:solidFill>
                              <a:schemeClr val="tx1"/>
                            </a:solidFill>
                          </a:ln>
                          <a:solidFill>
                            <a:srgbClr val="FFFFFF"/>
                          </a:solidFill>
                          <a:effectLst/>
                          <a:latin typeface="+mn-lt"/>
                          <a:ea typeface="+mn-ea"/>
                          <a:cs typeface="+mn-cs"/>
                        </a:rPr>
                        <a:t>nageslag</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hê</a:t>
                      </a:r>
                      <a:r>
                        <a:rPr lang="en-US" sz="3600" b="1" kern="1200" baseline="0" dirty="0" smtClean="0">
                          <a:ln>
                            <a:solidFill>
                              <a:schemeClr val="tx1"/>
                            </a:solidFill>
                          </a:ln>
                          <a:solidFill>
                            <a:srgbClr val="FFFFFF"/>
                          </a:solidFill>
                          <a:effectLst/>
                          <a:latin typeface="+mn-lt"/>
                          <a:ea typeface="+mn-ea"/>
                          <a:cs typeface="+mn-cs"/>
                        </a:rPr>
                        <a:t> en </a:t>
                      </a:r>
                      <a:r>
                        <a:rPr lang="en-US" sz="3600" b="1" kern="1200" baseline="0" dirty="0" err="1" smtClean="0">
                          <a:ln>
                            <a:solidFill>
                              <a:schemeClr val="tx1"/>
                            </a:solidFill>
                          </a:ln>
                          <a:solidFill>
                            <a:srgbClr val="FFFFFF"/>
                          </a:solidFill>
                          <a:effectLst/>
                          <a:latin typeface="+mn-lt"/>
                          <a:ea typeface="+mn-ea"/>
                          <a:cs typeface="+mn-cs"/>
                        </a:rPr>
                        <a:t>nog</a:t>
                      </a:r>
                      <a:r>
                        <a:rPr lang="en-US" sz="3600" b="1" kern="1200" baseline="0" dirty="0" smtClean="0">
                          <a:ln>
                            <a:solidFill>
                              <a:schemeClr val="tx1"/>
                            </a:solidFill>
                          </a:ln>
                          <a:solidFill>
                            <a:srgbClr val="FFFFFF"/>
                          </a:solidFill>
                          <a:effectLst/>
                          <a:latin typeface="+mn-lt"/>
                          <a:ea typeface="+mn-ea"/>
                          <a:cs typeface="+mn-cs"/>
                        </a:rPr>
                        <a:t> lank </a:t>
                      </a:r>
                      <a:r>
                        <a:rPr lang="en-US" sz="3600" b="1" kern="1200" baseline="0" dirty="0" err="1" smtClean="0">
                          <a:ln>
                            <a:solidFill>
                              <a:schemeClr val="tx1"/>
                            </a:solidFill>
                          </a:ln>
                          <a:solidFill>
                            <a:srgbClr val="FFFFFF"/>
                          </a:solidFill>
                          <a:effectLst/>
                          <a:latin typeface="+mn-lt"/>
                          <a:ea typeface="+mn-ea"/>
                          <a:cs typeface="+mn-cs"/>
                        </a:rPr>
                        <a:t>lewe</a:t>
                      </a:r>
                      <a:r>
                        <a:rPr lang="en-US" sz="3600" b="1" kern="1200" baseline="0" dirty="0" smtClean="0">
                          <a:ln>
                            <a:solidFill>
                              <a:schemeClr val="tx1"/>
                            </a:solidFill>
                          </a:ln>
                          <a:solidFill>
                            <a:srgbClr val="FFFFFF"/>
                          </a:solidFill>
                          <a:effectLst/>
                          <a:latin typeface="+mn-lt"/>
                          <a:ea typeface="+mn-ea"/>
                          <a:cs typeface="+mn-cs"/>
                        </a:rPr>
                        <a:t>,</a:t>
                      </a:r>
                    </a:p>
                    <a:p>
                      <a:r>
                        <a:rPr lang="en-US" sz="3600" b="1" kern="1200" baseline="0" dirty="0" err="1" smtClean="0">
                          <a:ln>
                            <a:solidFill>
                              <a:schemeClr val="tx1"/>
                            </a:solidFill>
                          </a:ln>
                          <a:solidFill>
                            <a:srgbClr val="FFFFFF"/>
                          </a:solidFill>
                          <a:effectLst/>
                          <a:latin typeface="+mn-lt"/>
                          <a:ea typeface="+mn-ea"/>
                          <a:cs typeface="+mn-cs"/>
                        </a:rPr>
                        <a:t>deur</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hom</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sal</a:t>
                      </a:r>
                      <a:r>
                        <a:rPr lang="en-US" sz="3600" b="1" kern="1200" baseline="0" dirty="0" smtClean="0">
                          <a:ln>
                            <a:solidFill>
                              <a:schemeClr val="tx1"/>
                            </a:solidFill>
                          </a:ln>
                          <a:solidFill>
                            <a:srgbClr val="FFFFFF"/>
                          </a:solidFill>
                          <a:effectLst/>
                          <a:latin typeface="+mn-lt"/>
                          <a:ea typeface="+mn-ea"/>
                          <a:cs typeface="+mn-cs"/>
                        </a:rPr>
                        <a:t> die </a:t>
                      </a:r>
                      <a:r>
                        <a:rPr lang="en-US" sz="3600" b="1" kern="1200" baseline="0" dirty="0" err="1" smtClean="0">
                          <a:ln>
                            <a:solidFill>
                              <a:schemeClr val="tx1"/>
                            </a:solidFill>
                          </a:ln>
                          <a:solidFill>
                            <a:srgbClr val="FFFFFF"/>
                          </a:solidFill>
                          <a:effectLst/>
                          <a:latin typeface="+mn-lt"/>
                          <a:ea typeface="+mn-ea"/>
                          <a:cs typeface="+mn-cs"/>
                        </a:rPr>
                        <a:t>wil</a:t>
                      </a:r>
                      <a:r>
                        <a:rPr lang="en-US" sz="3600" b="1" kern="1200" baseline="0" dirty="0" smtClean="0">
                          <a:ln>
                            <a:solidFill>
                              <a:schemeClr val="tx1"/>
                            </a:solidFill>
                          </a:ln>
                          <a:solidFill>
                            <a:srgbClr val="FFFFFF"/>
                          </a:solidFill>
                          <a:effectLst/>
                          <a:latin typeface="+mn-lt"/>
                          <a:ea typeface="+mn-ea"/>
                          <a:cs typeface="+mn-cs"/>
                        </a:rPr>
                        <a:t> van die Here</a:t>
                      </a:r>
                    </a:p>
                    <a:p>
                      <a:r>
                        <a:rPr lang="en-US" sz="3600" b="1" kern="1200" baseline="0" dirty="0" err="1" smtClean="0">
                          <a:ln>
                            <a:solidFill>
                              <a:schemeClr val="tx1"/>
                            </a:solidFill>
                          </a:ln>
                          <a:solidFill>
                            <a:srgbClr val="FFFFFF"/>
                          </a:solidFill>
                          <a:effectLst/>
                          <a:latin typeface="+mn-lt"/>
                          <a:ea typeface="+mn-ea"/>
                          <a:cs typeface="+mn-cs"/>
                        </a:rPr>
                        <a:t>sy</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doel</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bereik</a:t>
                      </a:r>
                      <a:r>
                        <a:rPr lang="en-US" sz="3600" b="1" kern="1200" baseline="0" dirty="0" smtClean="0">
                          <a:ln>
                            <a:solidFill>
                              <a:schemeClr val="tx1"/>
                            </a:solidFill>
                          </a:ln>
                          <a:solidFill>
                            <a:srgbClr val="FFFFFF"/>
                          </a:solidFill>
                          <a:effectLst/>
                          <a:latin typeface="+mn-lt"/>
                          <a:ea typeface="+mn-ea"/>
                          <a:cs typeface="+mn-cs"/>
                        </a:rPr>
                        <a:t>.</a:t>
                      </a:r>
                    </a:p>
                    <a:p>
                      <a:r>
                        <a:rPr lang="en-US" sz="3600" b="1" kern="1200" baseline="0" dirty="0" err="1" smtClean="0">
                          <a:ln>
                            <a:solidFill>
                              <a:schemeClr val="tx1"/>
                            </a:solidFill>
                          </a:ln>
                          <a:solidFill>
                            <a:srgbClr val="FFFFFF"/>
                          </a:solidFill>
                          <a:effectLst/>
                          <a:latin typeface="+mn-lt"/>
                          <a:ea typeface="+mn-ea"/>
                          <a:cs typeface="+mn-cs"/>
                        </a:rPr>
                        <a:t>Ná</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sy</a:t>
                      </a:r>
                      <a:r>
                        <a:rPr lang="en-US" sz="3600" b="1" kern="1200" baseline="0" dirty="0" smtClean="0">
                          <a:ln>
                            <a:solidFill>
                              <a:schemeClr val="tx1"/>
                            </a:solidFill>
                          </a:ln>
                          <a:solidFill>
                            <a:srgbClr val="FFFFFF"/>
                          </a:solidFill>
                          <a:effectLst/>
                          <a:latin typeface="+mn-lt"/>
                          <a:ea typeface="+mn-ea"/>
                          <a:cs typeface="+mn-cs"/>
                        </a:rPr>
                        <a:t> bitter </a:t>
                      </a:r>
                      <a:r>
                        <a:rPr lang="en-US" sz="3600" b="1" kern="1200" baseline="0" dirty="0" err="1" smtClean="0">
                          <a:ln>
                            <a:solidFill>
                              <a:schemeClr val="tx1"/>
                            </a:solidFill>
                          </a:ln>
                          <a:solidFill>
                            <a:srgbClr val="FFFFFF"/>
                          </a:solidFill>
                          <a:effectLst/>
                          <a:latin typeface="+mn-lt"/>
                          <a:ea typeface="+mn-ea"/>
                          <a:cs typeface="+mn-cs"/>
                        </a:rPr>
                        <a:t>lyding</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sal</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hy</a:t>
                      </a:r>
                      <a:endParaRPr lang="en-US" sz="3600" b="1" kern="1200" baseline="0" dirty="0" smtClean="0">
                        <a:ln>
                          <a:solidFill>
                            <a:schemeClr val="tx1"/>
                          </a:solidFill>
                        </a:ln>
                        <a:solidFill>
                          <a:srgbClr val="FFFFFF"/>
                        </a:solidFill>
                        <a:effectLst/>
                        <a:latin typeface="+mn-lt"/>
                        <a:ea typeface="+mn-ea"/>
                        <a:cs typeface="+mn-cs"/>
                      </a:endParaRPr>
                    </a:p>
                    <a:p>
                      <a:r>
                        <a:rPr lang="en-US" sz="3600" b="1" kern="1200" baseline="0" dirty="0" err="1" smtClean="0">
                          <a:ln>
                            <a:solidFill>
                              <a:schemeClr val="tx1"/>
                            </a:solidFill>
                          </a:ln>
                          <a:solidFill>
                            <a:srgbClr val="FFFFFF"/>
                          </a:solidFill>
                          <a:effectLst/>
                          <a:latin typeface="+mn-lt"/>
                          <a:ea typeface="+mn-ea"/>
                          <a:cs typeface="+mn-cs"/>
                        </a:rPr>
                        <a:t>weer</a:t>
                      </a:r>
                      <a:r>
                        <a:rPr lang="en-US" sz="3600" b="1" kern="1200" baseline="0" dirty="0" smtClean="0">
                          <a:ln>
                            <a:solidFill>
                              <a:schemeClr val="tx1"/>
                            </a:solidFill>
                          </a:ln>
                          <a:solidFill>
                            <a:srgbClr val="FFFFFF"/>
                          </a:solidFill>
                          <a:effectLst/>
                          <a:latin typeface="+mn-lt"/>
                          <a:ea typeface="+mn-ea"/>
                          <a:cs typeface="+mn-cs"/>
                        </a:rPr>
                        <a:t> die </a:t>
                      </a:r>
                      <a:r>
                        <a:rPr lang="en-US" sz="3600" b="1" kern="1200" baseline="0" dirty="0" err="1" smtClean="0">
                          <a:ln>
                            <a:solidFill>
                              <a:schemeClr val="tx1"/>
                            </a:solidFill>
                          </a:ln>
                          <a:solidFill>
                            <a:srgbClr val="FFFFFF"/>
                          </a:solidFill>
                          <a:effectLst/>
                          <a:latin typeface="+mn-lt"/>
                          <a:ea typeface="+mn-ea"/>
                          <a:cs typeface="+mn-cs"/>
                        </a:rPr>
                        <a:t>lig</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sien</a:t>
                      </a:r>
                      <a:endParaRPr lang="en-US" sz="3600" b="1" kern="1200" baseline="0" dirty="0" smtClean="0">
                        <a:ln>
                          <a:solidFill>
                            <a:schemeClr val="tx1"/>
                          </a:solidFill>
                        </a:ln>
                        <a:solidFill>
                          <a:srgbClr val="FFFFFF"/>
                        </a:solidFill>
                        <a:effectLst/>
                        <a:latin typeface="+mn-lt"/>
                        <a:ea typeface="+mn-ea"/>
                        <a:cs typeface="+mn-cs"/>
                      </a:endParaRPr>
                    </a:p>
                    <a:p>
                      <a:r>
                        <a:rPr lang="en-US" sz="3600" b="1" kern="1200" baseline="0" dirty="0" smtClean="0">
                          <a:ln>
                            <a:solidFill>
                              <a:schemeClr val="tx1"/>
                            </a:solidFill>
                          </a:ln>
                          <a:solidFill>
                            <a:srgbClr val="FFFFFF"/>
                          </a:solidFill>
                          <a:effectLst/>
                          <a:latin typeface="+mn-lt"/>
                          <a:ea typeface="+mn-ea"/>
                          <a:cs typeface="+mn-cs"/>
                        </a:rPr>
                        <a:t>en </a:t>
                      </a:r>
                      <a:r>
                        <a:rPr lang="en-US" sz="3600" b="1" kern="1200" baseline="0" dirty="0" err="1" smtClean="0">
                          <a:ln>
                            <a:solidFill>
                              <a:schemeClr val="tx1"/>
                            </a:solidFill>
                          </a:ln>
                          <a:solidFill>
                            <a:srgbClr val="FFFFFF"/>
                          </a:solidFill>
                          <a:effectLst/>
                          <a:latin typeface="+mn-lt"/>
                          <a:ea typeface="+mn-ea"/>
                          <a:cs typeface="+mn-cs"/>
                        </a:rPr>
                        <a:t>hy</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sal</a:t>
                      </a:r>
                      <a:r>
                        <a:rPr lang="en-US" sz="3600" b="1" kern="1200" baseline="0" dirty="0" smtClean="0">
                          <a:ln>
                            <a:solidFill>
                              <a:schemeClr val="tx1"/>
                            </a:solidFill>
                          </a:ln>
                          <a:solidFill>
                            <a:srgbClr val="FFFFFF"/>
                          </a:solidFill>
                          <a:effectLst/>
                          <a:latin typeface="+mn-lt"/>
                          <a:ea typeface="+mn-ea"/>
                          <a:cs typeface="+mn-cs"/>
                        </a:rPr>
                        <a:t> die Here ken. </a:t>
                      </a:r>
                      <a:endParaRPr lang="af-ZA" sz="3600" baseline="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r>
                        <a:rPr lang="en-US" sz="3600" b="1" kern="1200" baseline="0" dirty="0" smtClean="0">
                          <a:ln>
                            <a:solidFill>
                              <a:schemeClr val="tx1"/>
                            </a:solidFill>
                          </a:ln>
                          <a:solidFill>
                            <a:srgbClr val="FFFFFF"/>
                          </a:solidFill>
                          <a:effectLst/>
                          <a:latin typeface="+mn-lt"/>
                          <a:ea typeface="+mn-ea"/>
                          <a:cs typeface="+mn-cs"/>
                        </a:rPr>
                        <a:t>and though the Lord makes his life a guilt offering, </a:t>
                      </a:r>
                    </a:p>
                    <a:p>
                      <a:r>
                        <a:rPr lang="en-US" sz="3600" b="1" kern="1200" baseline="0" dirty="0" smtClean="0">
                          <a:ln>
                            <a:solidFill>
                              <a:schemeClr val="tx1"/>
                            </a:solidFill>
                          </a:ln>
                          <a:solidFill>
                            <a:srgbClr val="FFFFFF"/>
                          </a:solidFill>
                          <a:effectLst/>
                          <a:latin typeface="+mn-lt"/>
                          <a:ea typeface="+mn-ea"/>
                          <a:cs typeface="+mn-cs"/>
                        </a:rPr>
                        <a:t>he will see his offspring and prolong his days, </a:t>
                      </a:r>
                    </a:p>
                    <a:p>
                      <a:r>
                        <a:rPr lang="en-US" sz="3600" b="1" kern="1200" baseline="0" dirty="0" smtClean="0">
                          <a:ln>
                            <a:solidFill>
                              <a:schemeClr val="tx1"/>
                            </a:solidFill>
                          </a:ln>
                          <a:solidFill>
                            <a:srgbClr val="FFFFFF"/>
                          </a:solidFill>
                          <a:effectLst/>
                          <a:latin typeface="+mn-lt"/>
                          <a:ea typeface="+mn-ea"/>
                          <a:cs typeface="+mn-cs"/>
                        </a:rPr>
                        <a:t>and the will of the Lord will prosper in his hand. </a:t>
                      </a:r>
                    </a:p>
                    <a:p>
                      <a:r>
                        <a:rPr lang="en-US" sz="3600" b="1" kern="1200" baseline="0" dirty="0" smtClean="0">
                          <a:ln>
                            <a:solidFill>
                              <a:schemeClr val="tx1"/>
                            </a:solidFill>
                          </a:ln>
                          <a:solidFill>
                            <a:srgbClr val="FFFFFF"/>
                          </a:solidFill>
                          <a:effectLst/>
                          <a:latin typeface="+mn-lt"/>
                          <a:ea typeface="+mn-ea"/>
                          <a:cs typeface="+mn-cs"/>
                        </a:rPr>
                        <a:t>11After the suffering of his soul, </a:t>
                      </a:r>
                    </a:p>
                    <a:p>
                      <a:r>
                        <a:rPr lang="en-US" sz="3600" b="1" kern="1200" baseline="0" dirty="0" smtClean="0">
                          <a:ln>
                            <a:solidFill>
                              <a:schemeClr val="tx1"/>
                            </a:solidFill>
                          </a:ln>
                          <a:solidFill>
                            <a:srgbClr val="FFFFFF"/>
                          </a:solidFill>
                          <a:effectLst/>
                          <a:latin typeface="+mn-lt"/>
                          <a:ea typeface="+mn-ea"/>
                          <a:cs typeface="+mn-cs"/>
                        </a:rPr>
                        <a:t>he will see the light of life and be satisfied; </a:t>
                      </a:r>
                    </a:p>
                  </a:txBody>
                  <a:tcPr marL="68580" marR="68580" marT="0" marB="0"/>
                </a:tc>
              </a:tr>
            </a:tbl>
          </a:graphicData>
        </a:graphic>
      </p:graphicFrame>
    </p:spTree>
    <p:extLst>
      <p:ext uri="{BB962C8B-B14F-4D97-AF65-F5344CB8AC3E}">
        <p14:creationId xmlns:p14="http://schemas.microsoft.com/office/powerpoint/2010/main" val="11047006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974063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0"/>
            <a:ext cx="7886700" cy="6857999"/>
          </a:xfrm>
        </p:spPr>
        <p:txBody>
          <a:bodyPr>
            <a:normAutofit fontScale="92500" lnSpcReduction="10000"/>
          </a:bodyPr>
          <a:lstStyle/>
          <a:p>
            <a:pPr marL="0" indent="0">
              <a:buNone/>
            </a:pPr>
            <a:r>
              <a:rPr lang="af-ZA" b="1" dirty="0">
                <a:ln>
                  <a:solidFill>
                    <a:schemeClr val="tx1"/>
                  </a:solidFill>
                </a:ln>
                <a:solidFill>
                  <a:srgbClr val="FFFFFF"/>
                </a:solidFill>
              </a:rPr>
              <a:t>Goeie Vrydag</a:t>
            </a:r>
          </a:p>
          <a:p>
            <a:pPr marL="0" indent="0">
              <a:buNone/>
            </a:pPr>
            <a:r>
              <a:rPr lang="af-ZA" b="1" dirty="0">
                <a:ln>
                  <a:solidFill>
                    <a:schemeClr val="tx1"/>
                  </a:solidFill>
                </a:ln>
                <a:solidFill>
                  <a:srgbClr val="FFFFFF"/>
                </a:solidFill>
              </a:rPr>
              <a:t>Vandag is daar geen klokke nie</a:t>
            </a:r>
          </a:p>
          <a:p>
            <a:pPr marL="0" indent="0">
              <a:buNone/>
            </a:pPr>
            <a:r>
              <a:rPr lang="af-ZA" b="1" dirty="0">
                <a:ln>
                  <a:solidFill>
                    <a:schemeClr val="tx1"/>
                  </a:solidFill>
                </a:ln>
                <a:solidFill>
                  <a:srgbClr val="FFFFFF"/>
                </a:solidFill>
              </a:rPr>
              <a:t>lui geen angelus:</a:t>
            </a:r>
          </a:p>
          <a:p>
            <a:pPr marL="0" indent="0">
              <a:buNone/>
            </a:pPr>
            <a:r>
              <a:rPr lang="af-ZA" b="1" dirty="0">
                <a:ln>
                  <a:solidFill>
                    <a:schemeClr val="tx1"/>
                  </a:solidFill>
                </a:ln>
                <a:solidFill>
                  <a:srgbClr val="FFFFFF"/>
                </a:solidFill>
              </a:rPr>
              <a:t>die wêreld hou sy asem in</a:t>
            </a:r>
          </a:p>
          <a:p>
            <a:pPr marL="0" indent="0">
              <a:buNone/>
            </a:pPr>
            <a:r>
              <a:rPr lang="af-ZA" b="1" dirty="0">
                <a:ln>
                  <a:solidFill>
                    <a:schemeClr val="tx1"/>
                  </a:solidFill>
                </a:ln>
                <a:solidFill>
                  <a:srgbClr val="FFFFFF"/>
                </a:solidFill>
              </a:rPr>
              <a:t>by die kruisiging van Jesus –</a:t>
            </a:r>
          </a:p>
          <a:p>
            <a:pPr marL="0" indent="0">
              <a:buNone/>
            </a:pPr>
            <a:r>
              <a:rPr lang="af-ZA" b="1" dirty="0">
                <a:ln>
                  <a:solidFill>
                    <a:schemeClr val="tx1"/>
                  </a:solidFill>
                </a:ln>
                <a:solidFill>
                  <a:srgbClr val="FFFFFF"/>
                </a:solidFill>
              </a:rPr>
              <a:t>nee, anders is die waarheid</a:t>
            </a:r>
          </a:p>
          <a:p>
            <a:pPr marL="0" indent="0">
              <a:buNone/>
            </a:pPr>
            <a:r>
              <a:rPr lang="af-ZA" b="1" dirty="0">
                <a:ln>
                  <a:solidFill>
                    <a:schemeClr val="tx1"/>
                  </a:solidFill>
                </a:ln>
                <a:solidFill>
                  <a:srgbClr val="FFFFFF"/>
                </a:solidFill>
              </a:rPr>
              <a:t>in ritme en in rym:</a:t>
            </a:r>
          </a:p>
          <a:p>
            <a:pPr marL="0" indent="0">
              <a:buNone/>
            </a:pPr>
            <a:r>
              <a:rPr lang="af-ZA" b="1" dirty="0">
                <a:ln>
                  <a:solidFill>
                    <a:schemeClr val="tx1"/>
                  </a:solidFill>
                </a:ln>
                <a:solidFill>
                  <a:srgbClr val="FFFFFF"/>
                </a:solidFill>
              </a:rPr>
              <a:t>die wêreld drink sy wyn in die son</a:t>
            </a:r>
          </a:p>
          <a:p>
            <a:pPr marL="0" indent="0">
              <a:buNone/>
            </a:pPr>
            <a:r>
              <a:rPr lang="af-ZA" b="1" dirty="0">
                <a:ln>
                  <a:solidFill>
                    <a:schemeClr val="tx1"/>
                  </a:solidFill>
                </a:ln>
                <a:solidFill>
                  <a:srgbClr val="FFFFFF"/>
                </a:solidFill>
              </a:rPr>
              <a:t>en niemand dink aan Hom –</a:t>
            </a:r>
          </a:p>
          <a:p>
            <a:pPr marL="0" indent="0">
              <a:buNone/>
            </a:pPr>
            <a:r>
              <a:rPr lang="af-ZA" b="1" dirty="0">
                <a:ln>
                  <a:solidFill>
                    <a:schemeClr val="tx1"/>
                  </a:solidFill>
                </a:ln>
                <a:solidFill>
                  <a:srgbClr val="FFFFFF"/>
                </a:solidFill>
              </a:rPr>
              <a:t>O onpeilbare vademlose</a:t>
            </a:r>
          </a:p>
          <a:p>
            <a:pPr marL="0" indent="0">
              <a:buNone/>
            </a:pPr>
            <a:r>
              <a:rPr lang="af-ZA" b="1" dirty="0">
                <a:ln>
                  <a:solidFill>
                    <a:schemeClr val="tx1"/>
                  </a:solidFill>
                </a:ln>
                <a:solidFill>
                  <a:srgbClr val="FFFFFF"/>
                </a:solidFill>
              </a:rPr>
              <a:t>diep geheimenis:</a:t>
            </a:r>
          </a:p>
          <a:p>
            <a:pPr marL="0" indent="0">
              <a:buNone/>
            </a:pPr>
            <a:r>
              <a:rPr lang="af-ZA" b="1" dirty="0">
                <a:ln>
                  <a:solidFill>
                    <a:schemeClr val="tx1"/>
                  </a:solidFill>
                </a:ln>
                <a:solidFill>
                  <a:srgbClr val="FFFFFF"/>
                </a:solidFill>
              </a:rPr>
              <a:t>dat krummels en ’n kring op ’n tafel</a:t>
            </a:r>
          </a:p>
          <a:p>
            <a:pPr marL="0" indent="0">
              <a:buNone/>
            </a:pPr>
            <a:r>
              <a:rPr lang="af-ZA" b="1" dirty="0">
                <a:ln>
                  <a:solidFill>
                    <a:schemeClr val="tx1"/>
                  </a:solidFill>
                </a:ln>
                <a:solidFill>
                  <a:srgbClr val="FFFFFF"/>
                </a:solidFill>
              </a:rPr>
              <a:t>daardie agonie werd is.</a:t>
            </a:r>
          </a:p>
          <a:p>
            <a:pPr marL="0" indent="0">
              <a:buNone/>
            </a:pPr>
            <a:endParaRPr lang="en-US" b="1" dirty="0">
              <a:ln>
                <a:solidFill>
                  <a:schemeClr val="tx1"/>
                </a:solidFill>
              </a:ln>
              <a:solidFill>
                <a:srgbClr val="FFFFFF"/>
              </a:solidFill>
            </a:endParaRPr>
          </a:p>
        </p:txBody>
      </p:sp>
    </p:spTree>
    <p:extLst>
      <p:ext uri="{BB962C8B-B14F-4D97-AF65-F5344CB8AC3E}">
        <p14:creationId xmlns:p14="http://schemas.microsoft.com/office/powerpoint/2010/main" val="14636787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9056678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49438"/>
          </a:xfrm>
          <a:prstGeom prst="rect">
            <a:avLst/>
          </a:prstGeom>
        </p:spPr>
      </p:pic>
    </p:spTree>
    <p:extLst>
      <p:ext uri="{BB962C8B-B14F-4D97-AF65-F5344CB8AC3E}">
        <p14:creationId xmlns:p14="http://schemas.microsoft.com/office/powerpoint/2010/main" val="341417831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7894480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394461248"/>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r>
                        <a:rPr lang="en-US" sz="3600" b="1" kern="1200" baseline="0" dirty="0" err="1" smtClean="0">
                          <a:ln>
                            <a:solidFill>
                              <a:schemeClr val="tx1"/>
                            </a:solidFill>
                          </a:ln>
                          <a:solidFill>
                            <a:srgbClr val="FFFFFF"/>
                          </a:solidFill>
                          <a:effectLst/>
                          <a:latin typeface="+mn-lt"/>
                          <a:ea typeface="+mn-ea"/>
                          <a:cs typeface="+mn-cs"/>
                        </a:rPr>
                        <a:t>Hy</a:t>
                      </a:r>
                      <a:r>
                        <a:rPr lang="en-US" sz="3600" b="1" kern="1200" baseline="0" dirty="0" smtClean="0">
                          <a:ln>
                            <a:solidFill>
                              <a:schemeClr val="tx1"/>
                            </a:solidFill>
                          </a:ln>
                          <a:solidFill>
                            <a:srgbClr val="FFFFFF"/>
                          </a:solidFill>
                          <a:effectLst/>
                          <a:latin typeface="+mn-lt"/>
                          <a:ea typeface="+mn-ea"/>
                          <a:cs typeface="+mn-cs"/>
                        </a:rPr>
                        <a:t> is </a:t>
                      </a:r>
                      <a:r>
                        <a:rPr lang="en-US" sz="3600" b="1" kern="1200" baseline="0" dirty="0" err="1" smtClean="0">
                          <a:ln>
                            <a:solidFill>
                              <a:schemeClr val="tx1"/>
                            </a:solidFill>
                          </a:ln>
                          <a:solidFill>
                            <a:srgbClr val="FFFFFF"/>
                          </a:solidFill>
                          <a:effectLst/>
                          <a:latin typeface="+mn-lt"/>
                          <a:ea typeface="+mn-ea"/>
                          <a:cs typeface="+mn-cs"/>
                        </a:rPr>
                        <a:t>mishandel</a:t>
                      </a:r>
                      <a:r>
                        <a:rPr lang="en-US" sz="3600" b="1" kern="1200" baseline="0" dirty="0" smtClean="0">
                          <a:ln>
                            <a:solidFill>
                              <a:schemeClr val="tx1"/>
                            </a:solidFill>
                          </a:ln>
                          <a:solidFill>
                            <a:srgbClr val="FFFFFF"/>
                          </a:solidFill>
                          <a:effectLst/>
                          <a:latin typeface="+mn-lt"/>
                          <a:ea typeface="+mn-ea"/>
                          <a:cs typeface="+mn-cs"/>
                        </a:rPr>
                        <a:t>,</a:t>
                      </a:r>
                    </a:p>
                    <a:p>
                      <a:r>
                        <a:rPr lang="en-US" sz="3600" b="1" kern="1200" baseline="0" dirty="0" smtClean="0">
                          <a:ln>
                            <a:solidFill>
                              <a:schemeClr val="tx1"/>
                            </a:solidFill>
                          </a:ln>
                          <a:solidFill>
                            <a:srgbClr val="FFFFFF"/>
                          </a:solidFill>
                          <a:effectLst/>
                          <a:latin typeface="+mn-lt"/>
                          <a:ea typeface="+mn-ea"/>
                          <a:cs typeface="+mn-cs"/>
                        </a:rPr>
                        <a:t>maar </a:t>
                      </a:r>
                      <a:r>
                        <a:rPr lang="en-US" sz="3600" b="1" kern="1200" baseline="0" dirty="0" err="1" smtClean="0">
                          <a:ln>
                            <a:solidFill>
                              <a:schemeClr val="tx1"/>
                            </a:solidFill>
                          </a:ln>
                          <a:solidFill>
                            <a:srgbClr val="FFFFFF"/>
                          </a:solidFill>
                          <a:effectLst/>
                          <a:latin typeface="+mn-lt"/>
                          <a:ea typeface="+mn-ea"/>
                          <a:cs typeface="+mn-cs"/>
                        </a:rPr>
                        <a:t>hy</a:t>
                      </a:r>
                      <a:r>
                        <a:rPr lang="en-US" sz="3600" b="1" kern="1200" baseline="0" dirty="0" smtClean="0">
                          <a:ln>
                            <a:solidFill>
                              <a:schemeClr val="tx1"/>
                            </a:solidFill>
                          </a:ln>
                          <a:solidFill>
                            <a:srgbClr val="FFFFFF"/>
                          </a:solidFill>
                          <a:effectLst/>
                          <a:latin typeface="+mn-lt"/>
                          <a:ea typeface="+mn-ea"/>
                          <a:cs typeface="+mn-cs"/>
                        </a:rPr>
                        <a:t> het </a:t>
                      </a:r>
                      <a:r>
                        <a:rPr lang="en-US" sz="3600" b="1" kern="1200" baseline="0" dirty="0" err="1" smtClean="0">
                          <a:ln>
                            <a:solidFill>
                              <a:schemeClr val="tx1"/>
                            </a:solidFill>
                          </a:ln>
                          <a:solidFill>
                            <a:srgbClr val="FFFFFF"/>
                          </a:solidFill>
                          <a:effectLst/>
                          <a:latin typeface="+mn-lt"/>
                          <a:ea typeface="+mn-ea"/>
                          <a:cs typeface="+mn-cs"/>
                        </a:rPr>
                        <a:t>geduldig</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gebly</a:t>
                      </a:r>
                      <a:r>
                        <a:rPr lang="en-US" sz="3600" b="1" kern="1200" baseline="0" dirty="0" smtClean="0">
                          <a:ln>
                            <a:solidFill>
                              <a:schemeClr val="tx1"/>
                            </a:solidFill>
                          </a:ln>
                          <a:solidFill>
                            <a:srgbClr val="FFFFFF"/>
                          </a:solidFill>
                          <a:effectLst/>
                          <a:latin typeface="+mn-lt"/>
                          <a:ea typeface="+mn-ea"/>
                          <a:cs typeface="+mn-cs"/>
                        </a:rPr>
                        <a:t>,</a:t>
                      </a:r>
                    </a:p>
                    <a:p>
                      <a:r>
                        <a:rPr lang="en-US" sz="3600" b="1" kern="1200" baseline="0" dirty="0" err="1" smtClean="0">
                          <a:ln>
                            <a:solidFill>
                              <a:schemeClr val="tx1"/>
                            </a:solidFill>
                          </a:ln>
                          <a:solidFill>
                            <a:srgbClr val="FFFFFF"/>
                          </a:solidFill>
                          <a:effectLst/>
                          <a:latin typeface="+mn-lt"/>
                          <a:ea typeface="+mn-ea"/>
                          <a:cs typeface="+mn-cs"/>
                        </a:rPr>
                        <a:t>hy</a:t>
                      </a:r>
                      <a:r>
                        <a:rPr lang="en-US" sz="3600" b="1" kern="1200" baseline="0" dirty="0" smtClean="0">
                          <a:ln>
                            <a:solidFill>
                              <a:schemeClr val="tx1"/>
                            </a:solidFill>
                          </a:ln>
                          <a:solidFill>
                            <a:srgbClr val="FFFFFF"/>
                          </a:solidFill>
                          <a:effectLst/>
                          <a:latin typeface="+mn-lt"/>
                          <a:ea typeface="+mn-ea"/>
                          <a:cs typeface="+mn-cs"/>
                        </a:rPr>
                        <a:t> het </a:t>
                      </a:r>
                      <a:r>
                        <a:rPr lang="en-US" sz="3600" b="1" kern="1200" baseline="0" dirty="0" err="1" smtClean="0">
                          <a:ln>
                            <a:solidFill>
                              <a:schemeClr val="tx1"/>
                            </a:solidFill>
                          </a:ln>
                          <a:solidFill>
                            <a:srgbClr val="FFFFFF"/>
                          </a:solidFill>
                          <a:effectLst/>
                          <a:latin typeface="+mn-lt"/>
                          <a:ea typeface="+mn-ea"/>
                          <a:cs typeface="+mn-cs"/>
                        </a:rPr>
                        <a:t>nie</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gekla</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nie</a:t>
                      </a:r>
                      <a:r>
                        <a:rPr lang="en-US" sz="3600" b="1" kern="1200" baseline="0" dirty="0" smtClean="0">
                          <a:ln>
                            <a:solidFill>
                              <a:schemeClr val="tx1"/>
                            </a:solidFill>
                          </a:ln>
                          <a:solidFill>
                            <a:srgbClr val="FFFFFF"/>
                          </a:solidFill>
                          <a:effectLst/>
                          <a:latin typeface="+mn-lt"/>
                          <a:ea typeface="+mn-ea"/>
                          <a:cs typeface="+mn-cs"/>
                        </a:rPr>
                        <a:t>.</a:t>
                      </a:r>
                    </a:p>
                    <a:p>
                      <a:r>
                        <a:rPr lang="en-US" sz="3600" b="1" kern="1200" baseline="0" dirty="0" err="1" smtClean="0">
                          <a:ln>
                            <a:solidFill>
                              <a:schemeClr val="tx1"/>
                            </a:solidFill>
                          </a:ln>
                          <a:solidFill>
                            <a:srgbClr val="FFFFFF"/>
                          </a:solidFill>
                          <a:effectLst/>
                          <a:latin typeface="+mn-lt"/>
                          <a:ea typeface="+mn-ea"/>
                          <a:cs typeface="+mn-cs"/>
                        </a:rPr>
                        <a:t>Soos</a:t>
                      </a:r>
                      <a:r>
                        <a:rPr lang="en-US" sz="3600" b="1" kern="1200" baseline="0" dirty="0" smtClean="0">
                          <a:ln>
                            <a:solidFill>
                              <a:schemeClr val="tx1"/>
                            </a:solidFill>
                          </a:ln>
                          <a:solidFill>
                            <a:srgbClr val="FFFFFF"/>
                          </a:solidFill>
                          <a:effectLst/>
                          <a:latin typeface="+mn-lt"/>
                          <a:ea typeface="+mn-ea"/>
                          <a:cs typeface="+mn-cs"/>
                        </a:rPr>
                        <a:t> ’n lam </a:t>
                      </a:r>
                      <a:r>
                        <a:rPr lang="en-US" sz="3600" b="1" kern="1200" baseline="0" dirty="0" err="1" smtClean="0">
                          <a:ln>
                            <a:solidFill>
                              <a:schemeClr val="tx1"/>
                            </a:solidFill>
                          </a:ln>
                          <a:solidFill>
                            <a:srgbClr val="FFFFFF"/>
                          </a:solidFill>
                          <a:effectLst/>
                          <a:latin typeface="+mn-lt"/>
                          <a:ea typeface="+mn-ea"/>
                          <a:cs typeface="+mn-cs"/>
                        </a:rPr>
                        <a:t>wat</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na</a:t>
                      </a:r>
                      <a:r>
                        <a:rPr lang="en-US" sz="3600" b="1" kern="1200" baseline="0" dirty="0" smtClean="0">
                          <a:ln>
                            <a:solidFill>
                              <a:schemeClr val="tx1"/>
                            </a:solidFill>
                          </a:ln>
                          <a:solidFill>
                            <a:srgbClr val="FFFFFF"/>
                          </a:solidFill>
                          <a:effectLst/>
                          <a:latin typeface="+mn-lt"/>
                          <a:ea typeface="+mn-ea"/>
                          <a:cs typeface="+mn-cs"/>
                        </a:rPr>
                        <a:t> die </a:t>
                      </a:r>
                      <a:r>
                        <a:rPr lang="en-US" sz="3600" b="1" kern="1200" baseline="0" dirty="0" err="1" smtClean="0">
                          <a:ln>
                            <a:solidFill>
                              <a:schemeClr val="tx1"/>
                            </a:solidFill>
                          </a:ln>
                          <a:solidFill>
                            <a:srgbClr val="FFFFFF"/>
                          </a:solidFill>
                          <a:effectLst/>
                          <a:latin typeface="+mn-lt"/>
                          <a:ea typeface="+mn-ea"/>
                          <a:cs typeface="+mn-cs"/>
                        </a:rPr>
                        <a:t>slagplek</a:t>
                      </a:r>
                      <a:r>
                        <a:rPr lang="en-US" sz="3600" b="1" kern="1200" baseline="0" dirty="0" smtClean="0">
                          <a:ln>
                            <a:solidFill>
                              <a:schemeClr val="tx1"/>
                            </a:solidFill>
                          </a:ln>
                          <a:solidFill>
                            <a:srgbClr val="FFFFFF"/>
                          </a:solidFill>
                          <a:effectLst/>
                          <a:latin typeface="+mn-lt"/>
                          <a:ea typeface="+mn-ea"/>
                          <a:cs typeface="+mn-cs"/>
                        </a:rPr>
                        <a:t> toe</a:t>
                      </a:r>
                    </a:p>
                    <a:p>
                      <a:r>
                        <a:rPr lang="en-US" sz="3600" b="1" kern="1200" baseline="0" dirty="0" err="1" smtClean="0">
                          <a:ln>
                            <a:solidFill>
                              <a:schemeClr val="tx1"/>
                            </a:solidFill>
                          </a:ln>
                          <a:solidFill>
                            <a:srgbClr val="FFFFFF"/>
                          </a:solidFill>
                          <a:effectLst/>
                          <a:latin typeface="+mn-lt"/>
                          <a:ea typeface="+mn-ea"/>
                          <a:cs typeface="+mn-cs"/>
                        </a:rPr>
                        <a:t>gelei</a:t>
                      </a:r>
                      <a:r>
                        <a:rPr lang="en-US" sz="3600" b="1" kern="1200" baseline="0" dirty="0" smtClean="0">
                          <a:ln>
                            <a:solidFill>
                              <a:schemeClr val="tx1"/>
                            </a:solidFill>
                          </a:ln>
                          <a:solidFill>
                            <a:srgbClr val="FFFFFF"/>
                          </a:solidFill>
                          <a:effectLst/>
                          <a:latin typeface="+mn-lt"/>
                          <a:ea typeface="+mn-ea"/>
                          <a:cs typeface="+mn-cs"/>
                        </a:rPr>
                        <a:t> word</a:t>
                      </a:r>
                    </a:p>
                    <a:p>
                      <a:r>
                        <a:rPr lang="en-US" sz="3600" b="1" kern="1200" baseline="0" dirty="0" smtClean="0">
                          <a:ln>
                            <a:solidFill>
                              <a:schemeClr val="tx1"/>
                            </a:solidFill>
                          </a:ln>
                          <a:solidFill>
                            <a:srgbClr val="FFFFFF"/>
                          </a:solidFill>
                          <a:effectLst/>
                          <a:latin typeface="+mn-lt"/>
                          <a:ea typeface="+mn-ea"/>
                          <a:cs typeface="+mn-cs"/>
                        </a:rPr>
                        <a:t>en </a:t>
                      </a:r>
                      <a:r>
                        <a:rPr lang="en-US" sz="3600" b="1" kern="1200" baseline="0" dirty="0" err="1" smtClean="0">
                          <a:ln>
                            <a:solidFill>
                              <a:schemeClr val="tx1"/>
                            </a:solidFill>
                          </a:ln>
                          <a:solidFill>
                            <a:srgbClr val="FFFFFF"/>
                          </a:solidFill>
                          <a:effectLst/>
                          <a:latin typeface="+mn-lt"/>
                          <a:ea typeface="+mn-ea"/>
                          <a:cs typeface="+mn-cs"/>
                        </a:rPr>
                        <a:t>soos</a:t>
                      </a:r>
                      <a:r>
                        <a:rPr lang="en-US" sz="3600" b="1" kern="1200" baseline="0" dirty="0" smtClean="0">
                          <a:ln>
                            <a:solidFill>
                              <a:schemeClr val="tx1"/>
                            </a:solidFill>
                          </a:ln>
                          <a:solidFill>
                            <a:srgbClr val="FFFFFF"/>
                          </a:solidFill>
                          <a:effectLst/>
                          <a:latin typeface="+mn-lt"/>
                          <a:ea typeface="+mn-ea"/>
                          <a:cs typeface="+mn-cs"/>
                        </a:rPr>
                        <a:t> ’n </a:t>
                      </a:r>
                      <a:r>
                        <a:rPr lang="en-US" sz="3600" b="1" kern="1200" baseline="0" dirty="0" err="1" smtClean="0">
                          <a:ln>
                            <a:solidFill>
                              <a:schemeClr val="tx1"/>
                            </a:solidFill>
                          </a:ln>
                          <a:solidFill>
                            <a:srgbClr val="FFFFFF"/>
                          </a:solidFill>
                          <a:effectLst/>
                          <a:latin typeface="+mn-lt"/>
                          <a:ea typeface="+mn-ea"/>
                          <a:cs typeface="+mn-cs"/>
                        </a:rPr>
                        <a:t>skaap</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wat</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stil</a:t>
                      </a:r>
                      <a:r>
                        <a:rPr lang="en-US" sz="3600" b="1" kern="1200" baseline="0" dirty="0" smtClean="0">
                          <a:ln>
                            <a:solidFill>
                              <a:schemeClr val="tx1"/>
                            </a:solidFill>
                          </a:ln>
                          <a:solidFill>
                            <a:srgbClr val="FFFFFF"/>
                          </a:solidFill>
                          <a:effectLst/>
                          <a:latin typeface="+mn-lt"/>
                          <a:ea typeface="+mn-ea"/>
                          <a:cs typeface="+mn-cs"/>
                        </a:rPr>
                        <a:t> is</a:t>
                      </a:r>
                    </a:p>
                    <a:p>
                      <a:r>
                        <a:rPr lang="en-US" sz="3600" b="1" kern="1200" baseline="0" dirty="0" smtClean="0">
                          <a:ln>
                            <a:solidFill>
                              <a:schemeClr val="tx1"/>
                            </a:solidFill>
                          </a:ln>
                          <a:solidFill>
                            <a:srgbClr val="FFFFFF"/>
                          </a:solidFill>
                          <a:effectLst/>
                          <a:latin typeface="+mn-lt"/>
                          <a:ea typeface="+mn-ea"/>
                          <a:cs typeface="+mn-cs"/>
                        </a:rPr>
                        <a:t>as </a:t>
                      </a:r>
                      <a:r>
                        <a:rPr lang="en-US" sz="3600" b="1" kern="1200" baseline="0" dirty="0" err="1" smtClean="0">
                          <a:ln>
                            <a:solidFill>
                              <a:schemeClr val="tx1"/>
                            </a:solidFill>
                          </a:ln>
                          <a:solidFill>
                            <a:srgbClr val="FFFFFF"/>
                          </a:solidFill>
                          <a:effectLst/>
                          <a:latin typeface="+mn-lt"/>
                          <a:ea typeface="+mn-ea"/>
                          <a:cs typeface="+mn-cs"/>
                        </a:rPr>
                        <a:t>hy</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geskeer</a:t>
                      </a:r>
                      <a:r>
                        <a:rPr lang="en-US" sz="3600" b="1" kern="1200" baseline="0" dirty="0" smtClean="0">
                          <a:ln>
                            <a:solidFill>
                              <a:schemeClr val="tx1"/>
                            </a:solidFill>
                          </a:ln>
                          <a:solidFill>
                            <a:srgbClr val="FFFFFF"/>
                          </a:solidFill>
                          <a:effectLst/>
                          <a:latin typeface="+mn-lt"/>
                          <a:ea typeface="+mn-ea"/>
                          <a:cs typeface="+mn-cs"/>
                        </a:rPr>
                        <a:t> word,</a:t>
                      </a:r>
                    </a:p>
                    <a:p>
                      <a:r>
                        <a:rPr lang="en-US" sz="3600" b="1" kern="1200" baseline="0" dirty="0" smtClean="0">
                          <a:ln>
                            <a:solidFill>
                              <a:schemeClr val="tx1"/>
                            </a:solidFill>
                          </a:ln>
                          <a:solidFill>
                            <a:srgbClr val="FFFFFF"/>
                          </a:solidFill>
                          <a:effectLst/>
                          <a:latin typeface="+mn-lt"/>
                          <a:ea typeface="+mn-ea"/>
                          <a:cs typeface="+mn-cs"/>
                        </a:rPr>
                        <a:t>het </a:t>
                      </a:r>
                      <a:r>
                        <a:rPr lang="en-US" sz="3600" b="1" kern="1200" baseline="0" dirty="0" err="1" smtClean="0">
                          <a:ln>
                            <a:solidFill>
                              <a:schemeClr val="tx1"/>
                            </a:solidFill>
                          </a:ln>
                          <a:solidFill>
                            <a:srgbClr val="FFFFFF"/>
                          </a:solidFill>
                          <a:effectLst/>
                          <a:latin typeface="+mn-lt"/>
                          <a:ea typeface="+mn-ea"/>
                          <a:cs typeface="+mn-cs"/>
                        </a:rPr>
                        <a:t>hy</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nie</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gekla</a:t>
                      </a:r>
                      <a:r>
                        <a:rPr lang="en-US" sz="3600" b="1" kern="1200" baseline="0" dirty="0" smtClean="0">
                          <a:ln>
                            <a:solidFill>
                              <a:schemeClr val="tx1"/>
                            </a:solidFill>
                          </a:ln>
                          <a:solidFill>
                            <a:srgbClr val="FFFFFF"/>
                          </a:solidFill>
                          <a:effectLst/>
                          <a:latin typeface="+mn-lt"/>
                          <a:ea typeface="+mn-ea"/>
                          <a:cs typeface="+mn-cs"/>
                        </a:rPr>
                        <a:t> </a:t>
                      </a:r>
                      <a:r>
                        <a:rPr lang="en-US" sz="3600" b="1" kern="1200" baseline="0" dirty="0" err="1" smtClean="0">
                          <a:ln>
                            <a:solidFill>
                              <a:schemeClr val="tx1"/>
                            </a:solidFill>
                          </a:ln>
                          <a:solidFill>
                            <a:srgbClr val="FFFFFF"/>
                          </a:solidFill>
                          <a:effectLst/>
                          <a:latin typeface="+mn-lt"/>
                          <a:ea typeface="+mn-ea"/>
                          <a:cs typeface="+mn-cs"/>
                        </a:rPr>
                        <a:t>nie</a:t>
                      </a:r>
                      <a:r>
                        <a:rPr lang="en-US" sz="3600" b="1" kern="1200" baseline="0" dirty="0" smtClean="0">
                          <a:ln>
                            <a:solidFill>
                              <a:schemeClr val="tx1"/>
                            </a:solidFill>
                          </a:ln>
                          <a:solidFill>
                            <a:srgbClr val="FFFFFF"/>
                          </a:solidFill>
                          <a:effectLst/>
                          <a:latin typeface="+mn-lt"/>
                          <a:ea typeface="+mn-ea"/>
                          <a:cs typeface="+mn-cs"/>
                        </a:rPr>
                        <a:t>. </a:t>
                      </a:r>
                      <a:endParaRPr lang="af-ZA" sz="3600" baseline="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r>
                        <a:rPr lang="en-US" sz="3600" b="1" kern="1200" baseline="0" dirty="0" smtClean="0">
                          <a:ln>
                            <a:solidFill>
                              <a:schemeClr val="tx1"/>
                            </a:solidFill>
                          </a:ln>
                          <a:solidFill>
                            <a:srgbClr val="FFFFFF"/>
                          </a:solidFill>
                          <a:effectLst/>
                          <a:latin typeface="+mn-lt"/>
                          <a:ea typeface="+mn-ea"/>
                          <a:cs typeface="+mn-cs"/>
                        </a:rPr>
                        <a:t>7He was oppressed and afflicted, </a:t>
                      </a:r>
                    </a:p>
                    <a:p>
                      <a:r>
                        <a:rPr lang="en-US" sz="3600" b="1" kern="1200" baseline="0" dirty="0" smtClean="0">
                          <a:ln>
                            <a:solidFill>
                              <a:schemeClr val="tx1"/>
                            </a:solidFill>
                          </a:ln>
                          <a:solidFill>
                            <a:srgbClr val="FFFFFF"/>
                          </a:solidFill>
                          <a:effectLst/>
                          <a:latin typeface="+mn-lt"/>
                          <a:ea typeface="+mn-ea"/>
                          <a:cs typeface="+mn-cs"/>
                        </a:rPr>
                        <a:t>yet he did not open his mouth; </a:t>
                      </a:r>
                    </a:p>
                    <a:p>
                      <a:r>
                        <a:rPr lang="en-US" sz="3600" b="1" kern="1200" baseline="0" dirty="0" smtClean="0">
                          <a:ln>
                            <a:solidFill>
                              <a:schemeClr val="tx1"/>
                            </a:solidFill>
                          </a:ln>
                          <a:solidFill>
                            <a:srgbClr val="FFFFFF"/>
                          </a:solidFill>
                          <a:effectLst/>
                          <a:latin typeface="+mn-lt"/>
                          <a:ea typeface="+mn-ea"/>
                          <a:cs typeface="+mn-cs"/>
                        </a:rPr>
                        <a:t>he was led like a lamb to the slaughter, </a:t>
                      </a:r>
                    </a:p>
                    <a:p>
                      <a:r>
                        <a:rPr lang="en-US" sz="3600" b="1" kern="1200" baseline="0" dirty="0" smtClean="0">
                          <a:ln>
                            <a:solidFill>
                              <a:schemeClr val="tx1"/>
                            </a:solidFill>
                          </a:ln>
                          <a:solidFill>
                            <a:srgbClr val="FFFFFF"/>
                          </a:solidFill>
                          <a:effectLst/>
                          <a:latin typeface="+mn-lt"/>
                          <a:ea typeface="+mn-ea"/>
                          <a:cs typeface="+mn-cs"/>
                        </a:rPr>
                        <a:t>and as a sheep before her shearers is silent, </a:t>
                      </a:r>
                    </a:p>
                    <a:p>
                      <a:r>
                        <a:rPr lang="en-US" sz="3600" b="1" kern="1200" baseline="0" dirty="0" smtClean="0">
                          <a:ln>
                            <a:solidFill>
                              <a:schemeClr val="tx1"/>
                            </a:solidFill>
                          </a:ln>
                          <a:solidFill>
                            <a:srgbClr val="FFFFFF"/>
                          </a:solidFill>
                          <a:effectLst/>
                          <a:latin typeface="+mn-lt"/>
                          <a:ea typeface="+mn-ea"/>
                          <a:cs typeface="+mn-cs"/>
                        </a:rPr>
                        <a:t>so he did not open his mouth.  </a:t>
                      </a:r>
                    </a:p>
                  </a:txBody>
                  <a:tcPr marL="68580" marR="68580" marT="0" marB="0"/>
                </a:tc>
              </a:tr>
            </a:tbl>
          </a:graphicData>
        </a:graphic>
      </p:graphicFrame>
    </p:spTree>
    <p:extLst>
      <p:ext uri="{BB962C8B-B14F-4D97-AF65-F5344CB8AC3E}">
        <p14:creationId xmlns:p14="http://schemas.microsoft.com/office/powerpoint/2010/main" val="165141954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8415869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560759893"/>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r>
                        <a:rPr lang="en-US" sz="3000" b="1" kern="1200" baseline="0" dirty="0" smtClean="0">
                          <a:ln>
                            <a:solidFill>
                              <a:schemeClr val="tx1"/>
                            </a:solidFill>
                          </a:ln>
                          <a:solidFill>
                            <a:srgbClr val="FFFFFF"/>
                          </a:solidFill>
                          <a:effectLst/>
                          <a:latin typeface="+mn-lt"/>
                          <a:ea typeface="+mn-ea"/>
                          <a:cs typeface="+mn-cs"/>
                        </a:rPr>
                        <a:t>12Daarom gee </a:t>
                      </a:r>
                      <a:r>
                        <a:rPr lang="en-US" sz="3000" b="1" kern="1200" baseline="0" dirty="0" err="1" smtClean="0">
                          <a:ln>
                            <a:solidFill>
                              <a:schemeClr val="tx1"/>
                            </a:solidFill>
                          </a:ln>
                          <a:solidFill>
                            <a:srgbClr val="FFFFFF"/>
                          </a:solidFill>
                          <a:effectLst/>
                          <a:latin typeface="+mn-lt"/>
                          <a:ea typeface="+mn-ea"/>
                          <a:cs typeface="+mn-cs"/>
                        </a:rPr>
                        <a:t>Ek</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hom</a:t>
                      </a:r>
                      <a:r>
                        <a:rPr lang="en-US" sz="3000" b="1" kern="1200" baseline="0" dirty="0" smtClean="0">
                          <a:ln>
                            <a:solidFill>
                              <a:schemeClr val="tx1"/>
                            </a:solidFill>
                          </a:ln>
                          <a:solidFill>
                            <a:srgbClr val="FFFFFF"/>
                          </a:solidFill>
                          <a:effectLst/>
                          <a:latin typeface="+mn-lt"/>
                          <a:ea typeface="+mn-ea"/>
                          <a:cs typeface="+mn-cs"/>
                        </a:rPr>
                        <a:t> ’n </a:t>
                      </a:r>
                      <a:r>
                        <a:rPr lang="en-US" sz="3000" b="1" kern="1200" baseline="0" dirty="0" err="1" smtClean="0">
                          <a:ln>
                            <a:solidFill>
                              <a:schemeClr val="tx1"/>
                            </a:solidFill>
                          </a:ln>
                          <a:solidFill>
                            <a:srgbClr val="FFFFFF"/>
                          </a:solidFill>
                          <a:effectLst/>
                          <a:latin typeface="+mn-lt"/>
                          <a:ea typeface="+mn-ea"/>
                          <a:cs typeface="+mn-cs"/>
                        </a:rPr>
                        <a:t>ereplek</a:t>
                      </a:r>
                      <a:endParaRPr lang="en-US" sz="3000" b="1" kern="1200" baseline="0" dirty="0" smtClean="0">
                        <a:ln>
                          <a:solidFill>
                            <a:schemeClr val="tx1"/>
                          </a:solidFill>
                        </a:ln>
                        <a:solidFill>
                          <a:srgbClr val="FFFFFF"/>
                        </a:solidFill>
                        <a:effectLst/>
                        <a:latin typeface="+mn-lt"/>
                        <a:ea typeface="+mn-ea"/>
                        <a:cs typeface="+mn-cs"/>
                      </a:endParaRPr>
                    </a:p>
                    <a:p>
                      <a:r>
                        <a:rPr lang="en-US" sz="3000" b="1" kern="1200" baseline="0" dirty="0" err="1" smtClean="0">
                          <a:ln>
                            <a:solidFill>
                              <a:schemeClr val="tx1"/>
                            </a:solidFill>
                          </a:ln>
                          <a:solidFill>
                            <a:srgbClr val="FFFFFF"/>
                          </a:solidFill>
                          <a:effectLst/>
                          <a:latin typeface="+mn-lt"/>
                          <a:ea typeface="+mn-ea"/>
                          <a:cs typeface="+mn-cs"/>
                        </a:rPr>
                        <a:t>onder</a:t>
                      </a:r>
                      <a:r>
                        <a:rPr lang="en-US" sz="3000" b="1" kern="1200" baseline="0" dirty="0" smtClean="0">
                          <a:ln>
                            <a:solidFill>
                              <a:schemeClr val="tx1"/>
                            </a:solidFill>
                          </a:ln>
                          <a:solidFill>
                            <a:srgbClr val="FFFFFF"/>
                          </a:solidFill>
                          <a:effectLst/>
                          <a:latin typeface="+mn-lt"/>
                          <a:ea typeface="+mn-ea"/>
                          <a:cs typeface="+mn-cs"/>
                        </a:rPr>
                        <a:t> die </a:t>
                      </a:r>
                      <a:r>
                        <a:rPr lang="en-US" sz="3000" b="1" kern="1200" baseline="0" dirty="0" err="1" smtClean="0">
                          <a:ln>
                            <a:solidFill>
                              <a:schemeClr val="tx1"/>
                            </a:solidFill>
                          </a:ln>
                          <a:solidFill>
                            <a:srgbClr val="FFFFFF"/>
                          </a:solidFill>
                          <a:effectLst/>
                          <a:latin typeface="+mn-lt"/>
                          <a:ea typeface="+mn-ea"/>
                          <a:cs typeface="+mn-cs"/>
                        </a:rPr>
                        <a:t>grotes</a:t>
                      </a:r>
                      <a:r>
                        <a:rPr lang="en-US" sz="3000" b="1" kern="1200" baseline="0" dirty="0" smtClean="0">
                          <a:ln>
                            <a:solidFill>
                              <a:schemeClr val="tx1"/>
                            </a:solidFill>
                          </a:ln>
                          <a:solidFill>
                            <a:srgbClr val="FFFFFF"/>
                          </a:solidFill>
                          <a:effectLst/>
                          <a:latin typeface="+mn-lt"/>
                          <a:ea typeface="+mn-ea"/>
                          <a:cs typeface="+mn-cs"/>
                        </a:rPr>
                        <a:t>.</a:t>
                      </a:r>
                    </a:p>
                    <a:p>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sal</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saam</a:t>
                      </a:r>
                      <a:r>
                        <a:rPr lang="en-US" sz="3000" b="1" kern="1200" baseline="0" dirty="0" smtClean="0">
                          <a:ln>
                            <a:solidFill>
                              <a:schemeClr val="tx1"/>
                            </a:solidFill>
                          </a:ln>
                          <a:solidFill>
                            <a:srgbClr val="FFFFFF"/>
                          </a:solidFill>
                          <a:effectLst/>
                          <a:latin typeface="+mn-lt"/>
                          <a:ea typeface="+mn-ea"/>
                          <a:cs typeface="+mn-cs"/>
                        </a:rPr>
                        <a:t> met </a:t>
                      </a:r>
                      <a:r>
                        <a:rPr lang="en-US" sz="3000" b="1" kern="1200" baseline="0" dirty="0" err="1" smtClean="0">
                          <a:ln>
                            <a:solidFill>
                              <a:schemeClr val="tx1"/>
                            </a:solidFill>
                          </a:ln>
                          <a:solidFill>
                            <a:srgbClr val="FFFFFF"/>
                          </a:solidFill>
                          <a:effectLst/>
                          <a:latin typeface="+mn-lt"/>
                          <a:ea typeface="+mn-ea"/>
                          <a:cs typeface="+mn-cs"/>
                        </a:rPr>
                        <a:t>magtiges</a:t>
                      </a:r>
                      <a:endParaRPr lang="en-US" sz="3000" b="1" kern="1200" baseline="0" dirty="0" smtClean="0">
                        <a:ln>
                          <a:solidFill>
                            <a:schemeClr val="tx1"/>
                          </a:solidFill>
                        </a:ln>
                        <a:solidFill>
                          <a:srgbClr val="FFFFFF"/>
                        </a:solidFill>
                        <a:effectLst/>
                        <a:latin typeface="+mn-lt"/>
                        <a:ea typeface="+mn-ea"/>
                        <a:cs typeface="+mn-cs"/>
                      </a:endParaRPr>
                    </a:p>
                    <a:p>
                      <a:r>
                        <a:rPr lang="en-US" sz="3000" b="1" kern="1200" baseline="0" dirty="0" err="1" smtClean="0">
                          <a:ln>
                            <a:solidFill>
                              <a:schemeClr val="tx1"/>
                            </a:solidFill>
                          </a:ln>
                          <a:solidFill>
                            <a:srgbClr val="FFFFFF"/>
                          </a:solidFill>
                          <a:effectLst/>
                          <a:latin typeface="+mn-lt"/>
                          <a:ea typeface="+mn-ea"/>
                          <a:cs typeface="+mn-cs"/>
                        </a:rPr>
                        <a:t>oorwinning</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vier</a:t>
                      </a:r>
                      <a:endParaRPr lang="en-US" sz="3000" b="1" kern="1200" baseline="0" dirty="0" smtClean="0">
                        <a:ln>
                          <a:solidFill>
                            <a:schemeClr val="tx1"/>
                          </a:solidFill>
                        </a:ln>
                        <a:solidFill>
                          <a:srgbClr val="FFFFFF"/>
                        </a:solidFill>
                        <a:effectLst/>
                        <a:latin typeface="+mn-lt"/>
                        <a:ea typeface="+mn-ea"/>
                        <a:cs typeface="+mn-cs"/>
                      </a:endParaRPr>
                    </a:p>
                    <a:p>
                      <a:r>
                        <a:rPr lang="en-US" sz="3000" b="1" kern="1200" baseline="0" dirty="0" err="1" smtClean="0">
                          <a:ln>
                            <a:solidFill>
                              <a:schemeClr val="tx1"/>
                            </a:solidFill>
                          </a:ln>
                          <a:solidFill>
                            <a:srgbClr val="FFFFFF"/>
                          </a:solidFill>
                          <a:effectLst/>
                          <a:latin typeface="+mn-lt"/>
                          <a:ea typeface="+mn-ea"/>
                          <a:cs typeface="+mn-cs"/>
                        </a:rPr>
                        <a:t>omdat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hom</a:t>
                      </a:r>
                      <a:r>
                        <a:rPr lang="en-US" sz="3000" b="1" kern="1200" baseline="0" dirty="0" smtClean="0">
                          <a:ln>
                            <a:solidFill>
                              <a:schemeClr val="tx1"/>
                            </a:solidFill>
                          </a:ln>
                          <a:solidFill>
                            <a:srgbClr val="FFFFFF"/>
                          </a:solidFill>
                          <a:effectLst/>
                          <a:latin typeface="+mn-lt"/>
                          <a:ea typeface="+mn-ea"/>
                          <a:cs typeface="+mn-cs"/>
                        </a:rPr>
                        <a:t> in die </a:t>
                      </a:r>
                      <a:r>
                        <a:rPr lang="en-US" sz="3000" b="1" kern="1200" baseline="0" dirty="0" err="1" smtClean="0">
                          <a:ln>
                            <a:solidFill>
                              <a:schemeClr val="tx1"/>
                            </a:solidFill>
                          </a:ln>
                          <a:solidFill>
                            <a:srgbClr val="FFFFFF"/>
                          </a:solidFill>
                          <a:effectLst/>
                          <a:latin typeface="+mn-lt"/>
                          <a:ea typeface="+mn-ea"/>
                          <a:cs typeface="+mn-cs"/>
                        </a:rPr>
                        <a:t>dood</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oorgegee</a:t>
                      </a:r>
                      <a:endParaRPr lang="en-US" sz="3000" b="1" kern="1200" baseline="0" dirty="0" smtClean="0">
                        <a:ln>
                          <a:solidFill>
                            <a:schemeClr val="tx1"/>
                          </a:solidFill>
                        </a:ln>
                        <a:solidFill>
                          <a:srgbClr val="FFFFFF"/>
                        </a:solidFill>
                        <a:effectLst/>
                        <a:latin typeface="+mn-lt"/>
                        <a:ea typeface="+mn-ea"/>
                        <a:cs typeface="+mn-cs"/>
                      </a:endParaRPr>
                    </a:p>
                    <a:p>
                      <a:r>
                        <a:rPr lang="en-US" sz="3000" b="1" kern="1200" baseline="0" dirty="0" smtClean="0">
                          <a:ln>
                            <a:solidFill>
                              <a:schemeClr val="tx1"/>
                            </a:solidFill>
                          </a:ln>
                          <a:solidFill>
                            <a:srgbClr val="FFFFFF"/>
                          </a:solidFill>
                          <a:effectLst/>
                          <a:latin typeface="+mn-lt"/>
                          <a:ea typeface="+mn-ea"/>
                          <a:cs typeface="+mn-cs"/>
                        </a:rPr>
                        <a:t>het</a:t>
                      </a:r>
                    </a:p>
                    <a:p>
                      <a:r>
                        <a:rPr lang="en-US" sz="3000" b="1" kern="1200" baseline="0" dirty="0" smtClean="0">
                          <a:ln>
                            <a:solidFill>
                              <a:schemeClr val="tx1"/>
                            </a:solidFill>
                          </a:ln>
                          <a:solidFill>
                            <a:srgbClr val="FFFFFF"/>
                          </a:solidFill>
                          <a:effectLst/>
                          <a:latin typeface="+mn-lt"/>
                          <a:ea typeface="+mn-ea"/>
                          <a:cs typeface="+mn-cs"/>
                        </a:rPr>
                        <a:t>en as </a:t>
                      </a:r>
                      <a:r>
                        <a:rPr lang="en-US" sz="3000" b="1" kern="1200" baseline="0" dirty="0" err="1" smtClean="0">
                          <a:ln>
                            <a:solidFill>
                              <a:schemeClr val="tx1"/>
                            </a:solidFill>
                          </a:ln>
                          <a:solidFill>
                            <a:srgbClr val="FFFFFF"/>
                          </a:solidFill>
                          <a:effectLst/>
                          <a:latin typeface="+mn-lt"/>
                          <a:ea typeface="+mn-ea"/>
                          <a:cs typeface="+mn-cs"/>
                        </a:rPr>
                        <a:t>misdadiger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beskou</a:t>
                      </a:r>
                      <a:r>
                        <a:rPr lang="en-US" sz="3000" b="1" kern="1200" baseline="0" dirty="0" smtClean="0">
                          <a:ln>
                            <a:solidFill>
                              <a:schemeClr val="tx1"/>
                            </a:solidFill>
                          </a:ln>
                          <a:solidFill>
                            <a:srgbClr val="FFFFFF"/>
                          </a:solidFill>
                          <a:effectLst/>
                          <a:latin typeface="+mn-lt"/>
                          <a:ea typeface="+mn-ea"/>
                          <a:cs typeface="+mn-cs"/>
                        </a:rPr>
                        <a:t> is,</a:t>
                      </a:r>
                    </a:p>
                    <a:p>
                      <a:r>
                        <a:rPr lang="en-US" sz="3000" b="1" kern="1200" baseline="0" dirty="0" err="1" smtClean="0">
                          <a:ln>
                            <a:solidFill>
                              <a:schemeClr val="tx1"/>
                            </a:solidFill>
                          </a:ln>
                          <a:solidFill>
                            <a:srgbClr val="FFFFFF"/>
                          </a:solidFill>
                          <a:effectLst/>
                          <a:latin typeface="+mn-lt"/>
                          <a:ea typeface="+mn-ea"/>
                          <a:cs typeface="+mn-cs"/>
                        </a:rPr>
                        <a:t>omdat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die </a:t>
                      </a:r>
                      <a:r>
                        <a:rPr lang="en-US" sz="3000" b="1" kern="1200" baseline="0" dirty="0" err="1" smtClean="0">
                          <a:ln>
                            <a:solidFill>
                              <a:schemeClr val="tx1"/>
                            </a:solidFill>
                          </a:ln>
                          <a:solidFill>
                            <a:srgbClr val="FFFFFF"/>
                          </a:solidFill>
                          <a:effectLst/>
                          <a:latin typeface="+mn-lt"/>
                          <a:ea typeface="+mn-ea"/>
                          <a:cs typeface="+mn-cs"/>
                        </a:rPr>
                        <a:t>sondes</a:t>
                      </a:r>
                      <a:r>
                        <a:rPr lang="en-US" sz="3000" b="1" kern="1200" baseline="0" dirty="0" smtClean="0">
                          <a:ln>
                            <a:solidFill>
                              <a:schemeClr val="tx1"/>
                            </a:solidFill>
                          </a:ln>
                          <a:solidFill>
                            <a:srgbClr val="FFFFFF"/>
                          </a:solidFill>
                          <a:effectLst/>
                          <a:latin typeface="+mn-lt"/>
                          <a:ea typeface="+mn-ea"/>
                          <a:cs typeface="+mn-cs"/>
                        </a:rPr>
                        <a:t> van </a:t>
                      </a:r>
                      <a:r>
                        <a:rPr lang="en-US" sz="3000" b="1" kern="1200" baseline="0" dirty="0" err="1" smtClean="0">
                          <a:ln>
                            <a:solidFill>
                              <a:schemeClr val="tx1"/>
                            </a:solidFill>
                          </a:ln>
                          <a:solidFill>
                            <a:srgbClr val="FFFFFF"/>
                          </a:solidFill>
                          <a:effectLst/>
                          <a:latin typeface="+mn-lt"/>
                          <a:ea typeface="+mn-ea"/>
                          <a:cs typeface="+mn-cs"/>
                        </a:rPr>
                        <a:t>baie</a:t>
                      </a:r>
                      <a:endParaRPr lang="en-US" sz="3000" b="1" kern="1200" baseline="0" dirty="0" smtClean="0">
                        <a:ln>
                          <a:solidFill>
                            <a:schemeClr val="tx1"/>
                          </a:solidFill>
                        </a:ln>
                        <a:solidFill>
                          <a:srgbClr val="FFFFFF"/>
                        </a:solidFill>
                        <a:effectLst/>
                        <a:latin typeface="+mn-lt"/>
                        <a:ea typeface="+mn-ea"/>
                        <a:cs typeface="+mn-cs"/>
                      </a:endParaRPr>
                    </a:p>
                    <a:p>
                      <a:r>
                        <a:rPr lang="en-US" sz="3000" b="1" kern="1200" baseline="0" dirty="0" smtClean="0">
                          <a:ln>
                            <a:solidFill>
                              <a:schemeClr val="tx1"/>
                            </a:solidFill>
                          </a:ln>
                          <a:solidFill>
                            <a:srgbClr val="FFFFFF"/>
                          </a:solidFill>
                          <a:effectLst/>
                          <a:latin typeface="+mn-lt"/>
                          <a:ea typeface="+mn-ea"/>
                          <a:cs typeface="+mn-cs"/>
                        </a:rPr>
                        <a:t>op </a:t>
                      </a:r>
                      <a:r>
                        <a:rPr lang="en-US" sz="3000" b="1" kern="1200" baseline="0" dirty="0" err="1" smtClean="0">
                          <a:ln>
                            <a:solidFill>
                              <a:schemeClr val="tx1"/>
                            </a:solidFill>
                          </a:ln>
                          <a:solidFill>
                            <a:srgbClr val="FFFFFF"/>
                          </a:solidFill>
                          <a:effectLst/>
                          <a:latin typeface="+mn-lt"/>
                          <a:ea typeface="+mn-ea"/>
                          <a:cs typeface="+mn-cs"/>
                        </a:rPr>
                        <a:t>hom</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geneem</a:t>
                      </a:r>
                      <a:r>
                        <a:rPr lang="en-US" sz="3000" b="1" kern="1200" baseline="0" dirty="0" smtClean="0">
                          <a:ln>
                            <a:solidFill>
                              <a:schemeClr val="tx1"/>
                            </a:solidFill>
                          </a:ln>
                          <a:solidFill>
                            <a:srgbClr val="FFFFFF"/>
                          </a:solidFill>
                          <a:effectLst/>
                          <a:latin typeface="+mn-lt"/>
                          <a:ea typeface="+mn-ea"/>
                          <a:cs typeface="+mn-cs"/>
                        </a:rPr>
                        <a:t> het</a:t>
                      </a:r>
                    </a:p>
                    <a:p>
                      <a:r>
                        <a:rPr lang="en-US" sz="3000" b="1" kern="1200" baseline="0" dirty="0" smtClean="0">
                          <a:ln>
                            <a:solidFill>
                              <a:schemeClr val="tx1"/>
                            </a:solidFill>
                          </a:ln>
                          <a:solidFill>
                            <a:srgbClr val="FFFFFF"/>
                          </a:solidFill>
                          <a:effectLst/>
                          <a:latin typeface="+mn-lt"/>
                          <a:ea typeface="+mn-ea"/>
                          <a:cs typeface="+mn-cs"/>
                        </a:rPr>
                        <a:t>en </a:t>
                      </a:r>
                      <a:r>
                        <a:rPr lang="en-US" sz="3000" b="1" kern="1200" baseline="0" dirty="0" err="1" smtClean="0">
                          <a:ln>
                            <a:solidFill>
                              <a:schemeClr val="tx1"/>
                            </a:solidFill>
                          </a:ln>
                          <a:solidFill>
                            <a:srgbClr val="FFFFFF"/>
                          </a:solidFill>
                          <a:effectLst/>
                          <a:latin typeface="+mn-lt"/>
                          <a:ea typeface="+mn-ea"/>
                          <a:cs typeface="+mn-cs"/>
                        </a:rPr>
                        <a:t>vir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oortreders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gebid</a:t>
                      </a:r>
                      <a:r>
                        <a:rPr lang="en-US" sz="3000" b="1" kern="1200" baseline="0" dirty="0" smtClean="0">
                          <a:ln>
                            <a:solidFill>
                              <a:schemeClr val="tx1"/>
                            </a:solidFill>
                          </a:ln>
                          <a:solidFill>
                            <a:srgbClr val="FFFFFF"/>
                          </a:solidFill>
                          <a:effectLst/>
                          <a:latin typeface="+mn-lt"/>
                          <a:ea typeface="+mn-ea"/>
                          <a:cs typeface="+mn-cs"/>
                        </a:rPr>
                        <a:t> het. </a:t>
                      </a:r>
                      <a:endParaRPr lang="af-ZA" sz="3000" baseline="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r>
                        <a:rPr lang="en-US" sz="3000" b="1" kern="1200" baseline="0" dirty="0" smtClean="0">
                          <a:ln>
                            <a:solidFill>
                              <a:schemeClr val="tx1"/>
                            </a:solidFill>
                          </a:ln>
                          <a:solidFill>
                            <a:srgbClr val="FFFFFF"/>
                          </a:solidFill>
                          <a:effectLst/>
                          <a:latin typeface="+mn-lt"/>
                          <a:ea typeface="+mn-ea"/>
                          <a:cs typeface="+mn-cs"/>
                        </a:rPr>
                        <a:t>Therefore I will give him a portion among the great,</a:t>
                      </a:r>
                    </a:p>
                    <a:p>
                      <a:r>
                        <a:rPr lang="en-US" sz="3000" b="1" kern="1200" baseline="0" dirty="0" smtClean="0">
                          <a:ln>
                            <a:solidFill>
                              <a:schemeClr val="tx1"/>
                            </a:solidFill>
                          </a:ln>
                          <a:solidFill>
                            <a:srgbClr val="FFFFFF"/>
                          </a:solidFill>
                          <a:effectLst/>
                          <a:latin typeface="+mn-lt"/>
                          <a:ea typeface="+mn-ea"/>
                          <a:cs typeface="+mn-cs"/>
                        </a:rPr>
                        <a:t>and he will divide the spoils with the strong,</a:t>
                      </a:r>
                    </a:p>
                    <a:p>
                      <a:r>
                        <a:rPr lang="en-US" sz="3000" b="1" kern="1200" baseline="0" dirty="0" smtClean="0">
                          <a:ln>
                            <a:solidFill>
                              <a:schemeClr val="tx1"/>
                            </a:solidFill>
                          </a:ln>
                          <a:solidFill>
                            <a:srgbClr val="FFFFFF"/>
                          </a:solidFill>
                          <a:effectLst/>
                          <a:latin typeface="+mn-lt"/>
                          <a:ea typeface="+mn-ea"/>
                          <a:cs typeface="+mn-cs"/>
                        </a:rPr>
                        <a:t>because he poured out his life unto death, </a:t>
                      </a:r>
                    </a:p>
                    <a:p>
                      <a:r>
                        <a:rPr lang="en-US" sz="3000" b="1" kern="1200" baseline="0" dirty="0" smtClean="0">
                          <a:ln>
                            <a:solidFill>
                              <a:schemeClr val="tx1"/>
                            </a:solidFill>
                          </a:ln>
                          <a:solidFill>
                            <a:srgbClr val="FFFFFF"/>
                          </a:solidFill>
                          <a:effectLst/>
                          <a:latin typeface="+mn-lt"/>
                          <a:ea typeface="+mn-ea"/>
                          <a:cs typeface="+mn-cs"/>
                        </a:rPr>
                        <a:t>and was numbered with the transgressors. </a:t>
                      </a:r>
                    </a:p>
                    <a:p>
                      <a:r>
                        <a:rPr lang="en-US" sz="3000" b="1" kern="1200" baseline="0" dirty="0" smtClean="0">
                          <a:ln>
                            <a:solidFill>
                              <a:schemeClr val="tx1"/>
                            </a:solidFill>
                          </a:ln>
                          <a:solidFill>
                            <a:srgbClr val="FFFFFF"/>
                          </a:solidFill>
                          <a:effectLst/>
                          <a:latin typeface="+mn-lt"/>
                          <a:ea typeface="+mn-ea"/>
                          <a:cs typeface="+mn-cs"/>
                        </a:rPr>
                        <a:t>For he bore the sin of many, </a:t>
                      </a:r>
                    </a:p>
                    <a:p>
                      <a:r>
                        <a:rPr lang="en-US" sz="3000" b="1" kern="1200" baseline="0" dirty="0" smtClean="0">
                          <a:ln>
                            <a:solidFill>
                              <a:schemeClr val="tx1"/>
                            </a:solidFill>
                          </a:ln>
                          <a:solidFill>
                            <a:srgbClr val="FFFFFF"/>
                          </a:solidFill>
                          <a:effectLst/>
                          <a:latin typeface="+mn-lt"/>
                          <a:ea typeface="+mn-ea"/>
                          <a:cs typeface="+mn-cs"/>
                        </a:rPr>
                        <a:t>and made intercession for the transgressors. </a:t>
                      </a:r>
                    </a:p>
                  </a:txBody>
                  <a:tcPr marL="68580" marR="68580" marT="0" marB="0"/>
                </a:tc>
              </a:tr>
            </a:tbl>
          </a:graphicData>
        </a:graphic>
      </p:graphicFrame>
    </p:spTree>
    <p:extLst>
      <p:ext uri="{BB962C8B-B14F-4D97-AF65-F5344CB8AC3E}">
        <p14:creationId xmlns:p14="http://schemas.microsoft.com/office/powerpoint/2010/main" val="168573502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3061371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36367" cy="6858000"/>
          </a:xfrm>
          <a:prstGeom prst="rect">
            <a:avLst/>
          </a:prstGeom>
        </p:spPr>
      </p:pic>
    </p:spTree>
    <p:extLst>
      <p:ext uri="{BB962C8B-B14F-4D97-AF65-F5344CB8AC3E}">
        <p14:creationId xmlns:p14="http://schemas.microsoft.com/office/powerpoint/2010/main" val="27689978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9870799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432256323"/>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r>
                        <a:rPr lang="en-US" sz="3000" b="1" kern="1200" baseline="0" dirty="0" err="1" smtClean="0">
                          <a:ln>
                            <a:solidFill>
                              <a:schemeClr val="tx1"/>
                            </a:solidFill>
                          </a:ln>
                          <a:solidFill>
                            <a:srgbClr val="FFFFFF"/>
                          </a:solidFill>
                          <a:effectLst/>
                          <a:latin typeface="+mn-lt"/>
                          <a:ea typeface="+mn-ea"/>
                          <a:cs typeface="+mn-cs"/>
                        </a:rPr>
                        <a:t>Daarom</a:t>
                      </a:r>
                      <a:r>
                        <a:rPr lang="en-US" sz="3000" b="1" kern="1200" baseline="0" dirty="0" smtClean="0">
                          <a:ln>
                            <a:solidFill>
                              <a:schemeClr val="tx1"/>
                            </a:solidFill>
                          </a:ln>
                          <a:solidFill>
                            <a:srgbClr val="FFFFFF"/>
                          </a:solidFill>
                          <a:effectLst/>
                          <a:latin typeface="+mn-lt"/>
                          <a:ea typeface="+mn-ea"/>
                          <a:cs typeface="+mn-cs"/>
                        </a:rPr>
                        <a:t> gee </a:t>
                      </a:r>
                      <a:r>
                        <a:rPr lang="en-US" sz="3000" b="1" kern="1200" baseline="0" dirty="0" err="1" smtClean="0">
                          <a:ln>
                            <a:solidFill>
                              <a:schemeClr val="tx1"/>
                            </a:solidFill>
                          </a:ln>
                          <a:solidFill>
                            <a:srgbClr val="FFFFFF"/>
                          </a:solidFill>
                          <a:effectLst/>
                          <a:latin typeface="+mn-lt"/>
                          <a:ea typeface="+mn-ea"/>
                          <a:cs typeface="+mn-cs"/>
                        </a:rPr>
                        <a:t>Ek</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hom</a:t>
                      </a:r>
                      <a:r>
                        <a:rPr lang="en-US" sz="3000" b="1" kern="1200" baseline="0" dirty="0" smtClean="0">
                          <a:ln>
                            <a:solidFill>
                              <a:schemeClr val="tx1"/>
                            </a:solidFill>
                          </a:ln>
                          <a:solidFill>
                            <a:srgbClr val="FFFFFF"/>
                          </a:solidFill>
                          <a:effectLst/>
                          <a:latin typeface="+mn-lt"/>
                          <a:ea typeface="+mn-ea"/>
                          <a:cs typeface="+mn-cs"/>
                        </a:rPr>
                        <a:t> ’n </a:t>
                      </a:r>
                      <a:r>
                        <a:rPr lang="en-US" sz="3000" b="1" kern="1200" baseline="0" dirty="0" err="1" smtClean="0">
                          <a:ln>
                            <a:solidFill>
                              <a:schemeClr val="tx1"/>
                            </a:solidFill>
                          </a:ln>
                          <a:solidFill>
                            <a:srgbClr val="FFFFFF"/>
                          </a:solidFill>
                          <a:effectLst/>
                          <a:latin typeface="+mn-lt"/>
                          <a:ea typeface="+mn-ea"/>
                          <a:cs typeface="+mn-cs"/>
                        </a:rPr>
                        <a:t>ereplek</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onder</a:t>
                      </a:r>
                      <a:r>
                        <a:rPr lang="en-US" sz="3000" b="1" kern="1200" baseline="0" dirty="0" smtClean="0">
                          <a:ln>
                            <a:solidFill>
                              <a:schemeClr val="tx1"/>
                            </a:solidFill>
                          </a:ln>
                          <a:solidFill>
                            <a:srgbClr val="FFFFFF"/>
                          </a:solidFill>
                          <a:effectLst/>
                          <a:latin typeface="+mn-lt"/>
                          <a:ea typeface="+mn-ea"/>
                          <a:cs typeface="+mn-cs"/>
                        </a:rPr>
                        <a:t> die </a:t>
                      </a:r>
                      <a:r>
                        <a:rPr lang="en-US" sz="3000" b="1" kern="1200" baseline="0" dirty="0" err="1" smtClean="0">
                          <a:ln>
                            <a:solidFill>
                              <a:schemeClr val="tx1"/>
                            </a:solidFill>
                          </a:ln>
                          <a:solidFill>
                            <a:srgbClr val="FFFFFF"/>
                          </a:solidFill>
                          <a:effectLst/>
                          <a:latin typeface="+mn-lt"/>
                          <a:ea typeface="+mn-ea"/>
                          <a:cs typeface="+mn-cs"/>
                        </a:rPr>
                        <a:t>grotes</a:t>
                      </a:r>
                      <a:r>
                        <a:rPr lang="en-US" sz="3000" b="1" kern="1200" baseline="0" dirty="0" smtClean="0">
                          <a:ln>
                            <a:solidFill>
                              <a:schemeClr val="tx1"/>
                            </a:solidFill>
                          </a:ln>
                          <a:solidFill>
                            <a:srgbClr val="FFFFFF"/>
                          </a:solidFill>
                          <a:effectLst/>
                          <a:latin typeface="+mn-lt"/>
                          <a:ea typeface="+mn-ea"/>
                          <a:cs typeface="+mn-cs"/>
                        </a:rPr>
                        <a:t>.</a:t>
                      </a:r>
                    </a:p>
                    <a:p>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sal</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saam</a:t>
                      </a:r>
                      <a:r>
                        <a:rPr lang="en-US" sz="3000" b="1" kern="1200" baseline="0" dirty="0" smtClean="0">
                          <a:ln>
                            <a:solidFill>
                              <a:schemeClr val="tx1"/>
                            </a:solidFill>
                          </a:ln>
                          <a:solidFill>
                            <a:srgbClr val="FFFFFF"/>
                          </a:solidFill>
                          <a:effectLst/>
                          <a:latin typeface="+mn-lt"/>
                          <a:ea typeface="+mn-ea"/>
                          <a:cs typeface="+mn-cs"/>
                        </a:rPr>
                        <a:t> met </a:t>
                      </a:r>
                      <a:r>
                        <a:rPr lang="en-US" sz="3000" b="1" kern="1200" baseline="0" dirty="0" err="1" smtClean="0">
                          <a:ln>
                            <a:solidFill>
                              <a:schemeClr val="tx1"/>
                            </a:solidFill>
                          </a:ln>
                          <a:solidFill>
                            <a:srgbClr val="FFFFFF"/>
                          </a:solidFill>
                          <a:effectLst/>
                          <a:latin typeface="+mn-lt"/>
                          <a:ea typeface="+mn-ea"/>
                          <a:cs typeface="+mn-cs"/>
                        </a:rPr>
                        <a:t>magtiges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oorwinning</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vier</a:t>
                      </a:r>
                      <a:endParaRPr lang="en-US" sz="3000" b="1" kern="1200" baseline="0" dirty="0" smtClean="0">
                        <a:ln>
                          <a:solidFill>
                            <a:schemeClr val="tx1"/>
                          </a:solidFill>
                        </a:ln>
                        <a:solidFill>
                          <a:srgbClr val="FFFFFF"/>
                        </a:solidFill>
                        <a:effectLst/>
                        <a:latin typeface="+mn-lt"/>
                        <a:ea typeface="+mn-ea"/>
                        <a:cs typeface="+mn-cs"/>
                      </a:endParaRPr>
                    </a:p>
                    <a:p>
                      <a:r>
                        <a:rPr lang="en-US" sz="3000" b="1" kern="1200" baseline="0" dirty="0" err="1" smtClean="0">
                          <a:ln>
                            <a:solidFill>
                              <a:schemeClr val="tx1"/>
                            </a:solidFill>
                          </a:ln>
                          <a:solidFill>
                            <a:srgbClr val="FFFFFF"/>
                          </a:solidFill>
                          <a:effectLst/>
                          <a:latin typeface="+mn-lt"/>
                          <a:ea typeface="+mn-ea"/>
                          <a:cs typeface="+mn-cs"/>
                        </a:rPr>
                        <a:t>omdat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hom</a:t>
                      </a:r>
                      <a:r>
                        <a:rPr lang="en-US" sz="3000" b="1" kern="1200" baseline="0" dirty="0" smtClean="0">
                          <a:ln>
                            <a:solidFill>
                              <a:schemeClr val="tx1"/>
                            </a:solidFill>
                          </a:ln>
                          <a:solidFill>
                            <a:srgbClr val="FFFFFF"/>
                          </a:solidFill>
                          <a:effectLst/>
                          <a:latin typeface="+mn-lt"/>
                          <a:ea typeface="+mn-ea"/>
                          <a:cs typeface="+mn-cs"/>
                        </a:rPr>
                        <a:t> in die </a:t>
                      </a:r>
                      <a:r>
                        <a:rPr lang="en-US" sz="3000" b="1" kern="1200" baseline="0" dirty="0" err="1" smtClean="0">
                          <a:ln>
                            <a:solidFill>
                              <a:schemeClr val="tx1"/>
                            </a:solidFill>
                          </a:ln>
                          <a:solidFill>
                            <a:srgbClr val="FFFFFF"/>
                          </a:solidFill>
                          <a:effectLst/>
                          <a:latin typeface="+mn-lt"/>
                          <a:ea typeface="+mn-ea"/>
                          <a:cs typeface="+mn-cs"/>
                        </a:rPr>
                        <a:t>dood</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oorgegee</a:t>
                      </a:r>
                      <a:r>
                        <a:rPr lang="en-US" sz="3000" b="1" kern="1200" baseline="0" dirty="0" smtClean="0">
                          <a:ln>
                            <a:solidFill>
                              <a:schemeClr val="tx1"/>
                            </a:solidFill>
                          </a:ln>
                          <a:solidFill>
                            <a:srgbClr val="FFFFFF"/>
                          </a:solidFill>
                          <a:effectLst/>
                          <a:latin typeface="+mn-lt"/>
                          <a:ea typeface="+mn-ea"/>
                          <a:cs typeface="+mn-cs"/>
                        </a:rPr>
                        <a:t> het en as </a:t>
                      </a:r>
                      <a:r>
                        <a:rPr lang="en-US" sz="3000" b="1" kern="1200" baseline="0" dirty="0" err="1" smtClean="0">
                          <a:ln>
                            <a:solidFill>
                              <a:schemeClr val="tx1"/>
                            </a:solidFill>
                          </a:ln>
                          <a:solidFill>
                            <a:srgbClr val="FFFFFF"/>
                          </a:solidFill>
                          <a:effectLst/>
                          <a:latin typeface="+mn-lt"/>
                          <a:ea typeface="+mn-ea"/>
                          <a:cs typeface="+mn-cs"/>
                        </a:rPr>
                        <a:t>misdadiger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beskou</a:t>
                      </a:r>
                      <a:r>
                        <a:rPr lang="en-US" sz="3000" b="1" kern="1200" baseline="0" dirty="0" smtClean="0">
                          <a:ln>
                            <a:solidFill>
                              <a:schemeClr val="tx1"/>
                            </a:solidFill>
                          </a:ln>
                          <a:solidFill>
                            <a:srgbClr val="FFFFFF"/>
                          </a:solidFill>
                          <a:effectLst/>
                          <a:latin typeface="+mn-lt"/>
                          <a:ea typeface="+mn-ea"/>
                          <a:cs typeface="+mn-cs"/>
                        </a:rPr>
                        <a:t> is, </a:t>
                      </a:r>
                      <a:r>
                        <a:rPr lang="en-US" sz="3000" b="1" kern="1200" baseline="0" dirty="0" err="1" smtClean="0">
                          <a:ln>
                            <a:solidFill>
                              <a:schemeClr val="tx1"/>
                            </a:solidFill>
                          </a:ln>
                          <a:solidFill>
                            <a:srgbClr val="FFFFFF"/>
                          </a:solidFill>
                          <a:effectLst/>
                          <a:latin typeface="+mn-lt"/>
                          <a:ea typeface="+mn-ea"/>
                          <a:cs typeface="+mn-cs"/>
                        </a:rPr>
                        <a:t>omdat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die </a:t>
                      </a:r>
                      <a:r>
                        <a:rPr lang="en-US" sz="3000" b="1" kern="1200" baseline="0" dirty="0" err="1" smtClean="0">
                          <a:ln>
                            <a:solidFill>
                              <a:schemeClr val="tx1"/>
                            </a:solidFill>
                          </a:ln>
                          <a:solidFill>
                            <a:srgbClr val="FFFFFF"/>
                          </a:solidFill>
                          <a:effectLst/>
                          <a:latin typeface="+mn-lt"/>
                          <a:ea typeface="+mn-ea"/>
                          <a:cs typeface="+mn-cs"/>
                        </a:rPr>
                        <a:t>sondes</a:t>
                      </a:r>
                      <a:r>
                        <a:rPr lang="en-US" sz="3000" b="1" kern="1200" baseline="0" dirty="0" smtClean="0">
                          <a:ln>
                            <a:solidFill>
                              <a:schemeClr val="tx1"/>
                            </a:solidFill>
                          </a:ln>
                          <a:solidFill>
                            <a:srgbClr val="FFFFFF"/>
                          </a:solidFill>
                          <a:effectLst/>
                          <a:latin typeface="+mn-lt"/>
                          <a:ea typeface="+mn-ea"/>
                          <a:cs typeface="+mn-cs"/>
                        </a:rPr>
                        <a:t> van </a:t>
                      </a:r>
                      <a:r>
                        <a:rPr lang="en-US" sz="3000" b="1" kern="1200" baseline="0" dirty="0" err="1" smtClean="0">
                          <a:ln>
                            <a:solidFill>
                              <a:schemeClr val="tx1"/>
                            </a:solidFill>
                          </a:ln>
                          <a:solidFill>
                            <a:srgbClr val="FFFFFF"/>
                          </a:solidFill>
                          <a:effectLst/>
                          <a:latin typeface="+mn-lt"/>
                          <a:ea typeface="+mn-ea"/>
                          <a:cs typeface="+mn-cs"/>
                        </a:rPr>
                        <a:t>baie</a:t>
                      </a:r>
                      <a:r>
                        <a:rPr lang="en-US" sz="3000" b="1" kern="1200" baseline="0" dirty="0" smtClean="0">
                          <a:ln>
                            <a:solidFill>
                              <a:schemeClr val="tx1"/>
                            </a:solidFill>
                          </a:ln>
                          <a:solidFill>
                            <a:srgbClr val="FFFFFF"/>
                          </a:solidFill>
                          <a:effectLst/>
                          <a:latin typeface="+mn-lt"/>
                          <a:ea typeface="+mn-ea"/>
                          <a:cs typeface="+mn-cs"/>
                        </a:rPr>
                        <a:t> op </a:t>
                      </a:r>
                      <a:r>
                        <a:rPr lang="en-US" sz="3000" b="1" kern="1200" baseline="0" dirty="0" err="1" smtClean="0">
                          <a:ln>
                            <a:solidFill>
                              <a:schemeClr val="tx1"/>
                            </a:solidFill>
                          </a:ln>
                          <a:solidFill>
                            <a:srgbClr val="FFFFFF"/>
                          </a:solidFill>
                          <a:effectLst/>
                          <a:latin typeface="+mn-lt"/>
                          <a:ea typeface="+mn-ea"/>
                          <a:cs typeface="+mn-cs"/>
                        </a:rPr>
                        <a:t>hom</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geneem</a:t>
                      </a:r>
                      <a:r>
                        <a:rPr lang="en-US" sz="3000" b="1" kern="1200" baseline="0" dirty="0" smtClean="0">
                          <a:ln>
                            <a:solidFill>
                              <a:schemeClr val="tx1"/>
                            </a:solidFill>
                          </a:ln>
                          <a:solidFill>
                            <a:srgbClr val="FFFFFF"/>
                          </a:solidFill>
                          <a:effectLst/>
                          <a:latin typeface="+mn-lt"/>
                          <a:ea typeface="+mn-ea"/>
                          <a:cs typeface="+mn-cs"/>
                        </a:rPr>
                        <a:t> het en </a:t>
                      </a:r>
                      <a:r>
                        <a:rPr lang="en-US" sz="3000" b="1" kern="1200" baseline="0" dirty="0" err="1" smtClean="0">
                          <a:ln>
                            <a:solidFill>
                              <a:schemeClr val="tx1"/>
                            </a:solidFill>
                          </a:ln>
                          <a:solidFill>
                            <a:srgbClr val="FFFFFF"/>
                          </a:solidFill>
                          <a:effectLst/>
                          <a:latin typeface="+mn-lt"/>
                          <a:ea typeface="+mn-ea"/>
                          <a:cs typeface="+mn-cs"/>
                        </a:rPr>
                        <a:t>vir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oortreders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gebid</a:t>
                      </a:r>
                      <a:r>
                        <a:rPr lang="en-US" sz="3000" b="1" kern="1200" baseline="0" dirty="0" smtClean="0">
                          <a:ln>
                            <a:solidFill>
                              <a:schemeClr val="tx1"/>
                            </a:solidFill>
                          </a:ln>
                          <a:solidFill>
                            <a:srgbClr val="FFFFFF"/>
                          </a:solidFill>
                          <a:effectLst/>
                          <a:latin typeface="+mn-lt"/>
                          <a:ea typeface="+mn-ea"/>
                          <a:cs typeface="+mn-cs"/>
                        </a:rPr>
                        <a:t> het. </a:t>
                      </a:r>
                      <a:endParaRPr lang="af-ZA" sz="3000" baseline="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r>
                        <a:rPr lang="en-US" sz="3000" b="1" kern="1200" baseline="0" dirty="0" smtClean="0">
                          <a:ln>
                            <a:solidFill>
                              <a:schemeClr val="tx1"/>
                            </a:solidFill>
                          </a:ln>
                          <a:solidFill>
                            <a:srgbClr val="FFFFFF"/>
                          </a:solidFill>
                          <a:effectLst/>
                          <a:latin typeface="+mn-lt"/>
                          <a:ea typeface="+mn-ea"/>
                          <a:cs typeface="+mn-cs"/>
                        </a:rPr>
                        <a:t>Therefore I will give him a portion among the great,</a:t>
                      </a:r>
                    </a:p>
                    <a:p>
                      <a:r>
                        <a:rPr lang="en-US" sz="3000" b="1" kern="1200" baseline="0" dirty="0" smtClean="0">
                          <a:ln>
                            <a:solidFill>
                              <a:schemeClr val="tx1"/>
                            </a:solidFill>
                          </a:ln>
                          <a:solidFill>
                            <a:srgbClr val="FFFFFF"/>
                          </a:solidFill>
                          <a:effectLst/>
                          <a:latin typeface="+mn-lt"/>
                          <a:ea typeface="+mn-ea"/>
                          <a:cs typeface="+mn-cs"/>
                        </a:rPr>
                        <a:t>and he will divide the spoils with the strong,</a:t>
                      </a:r>
                    </a:p>
                    <a:p>
                      <a:r>
                        <a:rPr lang="en-US" sz="3000" b="1" kern="1200" baseline="0" dirty="0" smtClean="0">
                          <a:ln>
                            <a:solidFill>
                              <a:schemeClr val="tx1"/>
                            </a:solidFill>
                          </a:ln>
                          <a:solidFill>
                            <a:srgbClr val="FFFFFF"/>
                          </a:solidFill>
                          <a:effectLst/>
                          <a:latin typeface="+mn-lt"/>
                          <a:ea typeface="+mn-ea"/>
                          <a:cs typeface="+mn-cs"/>
                        </a:rPr>
                        <a:t>because he poured out his life unto death, </a:t>
                      </a:r>
                    </a:p>
                    <a:p>
                      <a:r>
                        <a:rPr lang="en-US" sz="3000" b="1" kern="1200" baseline="0" dirty="0" smtClean="0">
                          <a:ln>
                            <a:solidFill>
                              <a:schemeClr val="tx1"/>
                            </a:solidFill>
                          </a:ln>
                          <a:solidFill>
                            <a:srgbClr val="FFFFFF"/>
                          </a:solidFill>
                          <a:effectLst/>
                          <a:latin typeface="+mn-lt"/>
                          <a:ea typeface="+mn-ea"/>
                          <a:cs typeface="+mn-cs"/>
                        </a:rPr>
                        <a:t>and was numbered with the transgressors. </a:t>
                      </a:r>
                    </a:p>
                    <a:p>
                      <a:r>
                        <a:rPr lang="en-US" sz="3000" b="1" kern="1200" baseline="0" dirty="0" smtClean="0">
                          <a:ln>
                            <a:solidFill>
                              <a:schemeClr val="tx1"/>
                            </a:solidFill>
                          </a:ln>
                          <a:solidFill>
                            <a:srgbClr val="FFFFFF"/>
                          </a:solidFill>
                          <a:effectLst/>
                          <a:latin typeface="+mn-lt"/>
                          <a:ea typeface="+mn-ea"/>
                          <a:cs typeface="+mn-cs"/>
                        </a:rPr>
                        <a:t>For he bore the sin of many, </a:t>
                      </a:r>
                    </a:p>
                    <a:p>
                      <a:r>
                        <a:rPr lang="en-US" sz="3000" b="1" kern="1200" baseline="0" dirty="0" smtClean="0">
                          <a:ln>
                            <a:solidFill>
                              <a:schemeClr val="tx1"/>
                            </a:solidFill>
                          </a:ln>
                          <a:solidFill>
                            <a:srgbClr val="FFFFFF"/>
                          </a:solidFill>
                          <a:effectLst/>
                          <a:latin typeface="+mn-lt"/>
                          <a:ea typeface="+mn-ea"/>
                          <a:cs typeface="+mn-cs"/>
                        </a:rPr>
                        <a:t>and made intercession for the transgressors. </a:t>
                      </a:r>
                    </a:p>
                  </a:txBody>
                  <a:tcPr marL="68580" marR="68580" marT="0" marB="0"/>
                </a:tc>
              </a:tr>
            </a:tbl>
          </a:graphicData>
        </a:graphic>
      </p:graphicFrame>
    </p:spTree>
    <p:extLst>
      <p:ext uri="{BB962C8B-B14F-4D97-AF65-F5344CB8AC3E}">
        <p14:creationId xmlns:p14="http://schemas.microsoft.com/office/powerpoint/2010/main" val="407167604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374770523"/>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r>
                        <a:rPr lang="en-US" sz="3000" b="1" kern="1200" baseline="0" dirty="0" smtClean="0">
                          <a:ln>
                            <a:solidFill>
                              <a:schemeClr val="tx1"/>
                            </a:solidFill>
                          </a:ln>
                          <a:solidFill>
                            <a:srgbClr val="FFFFFF"/>
                          </a:solidFill>
                          <a:effectLst/>
                          <a:latin typeface="+mn-lt"/>
                          <a:ea typeface="+mn-ea"/>
                          <a:cs typeface="+mn-cs"/>
                        </a:rPr>
                        <a:t>"</a:t>
                      </a:r>
                      <a:r>
                        <a:rPr lang="en-US" sz="3000" b="1" kern="1200" baseline="0" dirty="0" err="1" smtClean="0">
                          <a:ln>
                            <a:solidFill>
                              <a:schemeClr val="tx1"/>
                            </a:solidFill>
                          </a:ln>
                          <a:solidFill>
                            <a:srgbClr val="FFFFFF"/>
                          </a:solidFill>
                          <a:effectLst/>
                          <a:latin typeface="+mn-lt"/>
                          <a:ea typeface="+mn-ea"/>
                          <a:cs typeface="+mn-cs"/>
                        </a:rPr>
                        <a:t>Ek</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sê</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vir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julle</a:t>
                      </a:r>
                      <a:r>
                        <a:rPr lang="en-US" sz="3000" b="1" kern="1200" baseline="0" dirty="0" smtClean="0">
                          <a:ln>
                            <a:solidFill>
                              <a:schemeClr val="tx1"/>
                            </a:solidFill>
                          </a:ln>
                          <a:solidFill>
                            <a:srgbClr val="FFFFFF"/>
                          </a:solidFill>
                          <a:effectLst/>
                          <a:latin typeface="+mn-lt"/>
                          <a:ea typeface="+mn-ea"/>
                          <a:cs typeface="+mn-cs"/>
                        </a:rPr>
                        <a:t>: Die </a:t>
                      </a:r>
                      <a:r>
                        <a:rPr lang="en-US" sz="3000" b="1" kern="1200" baseline="0" dirty="0" err="1" smtClean="0">
                          <a:ln>
                            <a:solidFill>
                              <a:schemeClr val="tx1"/>
                            </a:solidFill>
                          </a:ln>
                          <a:solidFill>
                            <a:srgbClr val="FFFFFF"/>
                          </a:solidFill>
                          <a:effectLst/>
                          <a:latin typeface="+mn-lt"/>
                          <a:ea typeface="+mn-ea"/>
                          <a:cs typeface="+mn-cs"/>
                        </a:rPr>
                        <a:t>Skrifwoord</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wat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sê</a:t>
                      </a:r>
                      <a:r>
                        <a:rPr lang="en-US" sz="3000" b="1" kern="1200" baseline="0" dirty="0" smtClean="0">
                          <a:ln>
                            <a:solidFill>
                              <a:schemeClr val="tx1"/>
                            </a:solidFill>
                          </a:ln>
                          <a:solidFill>
                            <a:srgbClr val="FFFFFF"/>
                          </a:solidFill>
                          <a:effectLst/>
                          <a:latin typeface="+mn-lt"/>
                          <a:ea typeface="+mn-ea"/>
                          <a:cs typeface="+mn-cs"/>
                        </a:rPr>
                        <a:t>: 'En </a:t>
                      </a:r>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is as </a:t>
                      </a:r>
                      <a:r>
                        <a:rPr lang="en-US" sz="3000" b="1" kern="1200" baseline="0" dirty="0" err="1" smtClean="0">
                          <a:ln>
                            <a:solidFill>
                              <a:schemeClr val="tx1"/>
                            </a:solidFill>
                          </a:ln>
                          <a:solidFill>
                            <a:srgbClr val="FFFFFF"/>
                          </a:solidFill>
                          <a:effectLst/>
                          <a:latin typeface="+mn-lt"/>
                          <a:ea typeface="+mn-ea"/>
                          <a:cs typeface="+mn-cs"/>
                        </a:rPr>
                        <a:t>misdadiger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beskou</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moet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aan</a:t>
                      </a:r>
                      <a:r>
                        <a:rPr lang="en-US" sz="3000" b="1" kern="1200" baseline="0" dirty="0" smtClean="0">
                          <a:ln>
                            <a:solidFill>
                              <a:schemeClr val="tx1"/>
                            </a:solidFill>
                          </a:ln>
                          <a:solidFill>
                            <a:srgbClr val="FFFFFF"/>
                          </a:solidFill>
                          <a:effectLst/>
                          <a:latin typeface="+mn-lt"/>
                          <a:ea typeface="+mn-ea"/>
                          <a:cs typeface="+mn-cs"/>
                        </a:rPr>
                        <a:t> My </a:t>
                      </a:r>
                      <a:r>
                        <a:rPr lang="en-US" sz="3000" b="1" kern="1200" baseline="0" dirty="0" err="1" smtClean="0">
                          <a:ln>
                            <a:solidFill>
                              <a:schemeClr val="tx1"/>
                            </a:solidFill>
                          </a:ln>
                          <a:solidFill>
                            <a:srgbClr val="FFFFFF"/>
                          </a:solidFill>
                          <a:effectLst/>
                          <a:latin typeface="+mn-lt"/>
                          <a:ea typeface="+mn-ea"/>
                          <a:cs typeface="+mn-cs"/>
                        </a:rPr>
                        <a:t>bewaarheid</a:t>
                      </a:r>
                      <a:r>
                        <a:rPr lang="en-US" sz="3000" b="1" kern="1200" baseline="0" dirty="0" smtClean="0">
                          <a:ln>
                            <a:solidFill>
                              <a:schemeClr val="tx1"/>
                            </a:solidFill>
                          </a:ln>
                          <a:solidFill>
                            <a:srgbClr val="FFFFFF"/>
                          </a:solidFill>
                          <a:effectLst/>
                          <a:latin typeface="+mn-lt"/>
                          <a:ea typeface="+mn-ea"/>
                          <a:cs typeface="+mn-cs"/>
                        </a:rPr>
                        <a:t> word, want </a:t>
                      </a:r>
                      <a:r>
                        <a:rPr lang="en-US" sz="3000" b="1" kern="1200" baseline="0" dirty="0" err="1" smtClean="0">
                          <a:ln>
                            <a:solidFill>
                              <a:schemeClr val="tx1"/>
                            </a:solidFill>
                          </a:ln>
                          <a:solidFill>
                            <a:srgbClr val="FFFFFF"/>
                          </a:solidFill>
                          <a:effectLst/>
                          <a:latin typeface="+mn-lt"/>
                          <a:ea typeface="+mn-ea"/>
                          <a:cs typeface="+mn-cs"/>
                        </a:rPr>
                        <a:t>wat</a:t>
                      </a:r>
                      <a:r>
                        <a:rPr lang="en-US" sz="3000" b="1" kern="1200" baseline="0" dirty="0" smtClean="0">
                          <a:ln>
                            <a:solidFill>
                              <a:schemeClr val="tx1"/>
                            </a:solidFill>
                          </a:ln>
                          <a:solidFill>
                            <a:srgbClr val="FFFFFF"/>
                          </a:solidFill>
                          <a:effectLst/>
                          <a:latin typeface="+mn-lt"/>
                          <a:ea typeface="+mn-ea"/>
                          <a:cs typeface="+mn-cs"/>
                        </a:rPr>
                        <a:t> op My </a:t>
                      </a:r>
                      <a:r>
                        <a:rPr lang="en-US" sz="3000" b="1" kern="1200" baseline="0" dirty="0" err="1" smtClean="0">
                          <a:ln>
                            <a:solidFill>
                              <a:schemeClr val="tx1"/>
                            </a:solidFill>
                          </a:ln>
                          <a:solidFill>
                            <a:srgbClr val="FFFFFF"/>
                          </a:solidFill>
                          <a:effectLst/>
                          <a:latin typeface="+mn-lt"/>
                          <a:ea typeface="+mn-ea"/>
                          <a:cs typeface="+mn-cs"/>
                        </a:rPr>
                        <a:t>betrekking</a:t>
                      </a:r>
                      <a:r>
                        <a:rPr lang="en-US" sz="3000" b="1" kern="1200" baseline="0" dirty="0" smtClean="0">
                          <a:ln>
                            <a:solidFill>
                              <a:schemeClr val="tx1"/>
                            </a:solidFill>
                          </a:ln>
                          <a:solidFill>
                            <a:srgbClr val="FFFFFF"/>
                          </a:solidFill>
                          <a:effectLst/>
                          <a:latin typeface="+mn-lt"/>
                          <a:ea typeface="+mn-ea"/>
                          <a:cs typeface="+mn-cs"/>
                        </a:rPr>
                        <a:t> het, </a:t>
                      </a:r>
                      <a:r>
                        <a:rPr lang="en-US" sz="3000" b="1" kern="1200" baseline="0" dirty="0" err="1" smtClean="0">
                          <a:ln>
                            <a:solidFill>
                              <a:schemeClr val="tx1"/>
                            </a:solidFill>
                          </a:ln>
                          <a:solidFill>
                            <a:srgbClr val="FFFFFF"/>
                          </a:solidFill>
                          <a:effectLst/>
                          <a:latin typeface="+mn-lt"/>
                          <a:ea typeface="+mn-ea"/>
                          <a:cs typeface="+mn-cs"/>
                        </a:rPr>
                        <a:t>gaan</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nou</a:t>
                      </a:r>
                      <a:r>
                        <a:rPr lang="en-US" sz="3000" b="1" kern="1200" baseline="0" dirty="0" smtClean="0">
                          <a:ln>
                            <a:solidFill>
                              <a:schemeClr val="tx1"/>
                            </a:solidFill>
                          </a:ln>
                          <a:solidFill>
                            <a:srgbClr val="FFFFFF"/>
                          </a:solidFill>
                          <a:effectLst/>
                          <a:latin typeface="+mn-lt"/>
                          <a:ea typeface="+mn-ea"/>
                          <a:cs typeface="+mn-cs"/>
                        </a:rPr>
                        <a:t> in </a:t>
                      </a:r>
                      <a:r>
                        <a:rPr lang="en-US" sz="3000" b="1" kern="1200" baseline="0" dirty="0" err="1" smtClean="0">
                          <a:ln>
                            <a:solidFill>
                              <a:schemeClr val="tx1"/>
                            </a:solidFill>
                          </a:ln>
                          <a:solidFill>
                            <a:srgbClr val="FFFFFF"/>
                          </a:solidFill>
                          <a:effectLst/>
                          <a:latin typeface="+mn-lt"/>
                          <a:ea typeface="+mn-ea"/>
                          <a:cs typeface="+mn-cs"/>
                        </a:rPr>
                        <a:t>vervulling</a:t>
                      </a:r>
                      <a:r>
                        <a:rPr lang="en-US" sz="3000" b="1" kern="1200" baseline="0" dirty="0" smtClean="0">
                          <a:ln>
                            <a:solidFill>
                              <a:schemeClr val="tx1"/>
                            </a:solidFill>
                          </a:ln>
                          <a:solidFill>
                            <a:srgbClr val="FFFFFF"/>
                          </a:solidFill>
                          <a:effectLst/>
                          <a:latin typeface="+mn-lt"/>
                          <a:ea typeface="+mn-ea"/>
                          <a:cs typeface="+mn-cs"/>
                        </a:rPr>
                        <a:t>." </a:t>
                      </a:r>
                      <a:endParaRPr lang="af-ZA" sz="3000" baseline="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r>
                        <a:rPr lang="en-US" sz="3000" b="1" kern="1200" baseline="0" dirty="0" smtClean="0">
                          <a:ln>
                            <a:solidFill>
                              <a:schemeClr val="tx1"/>
                            </a:solidFill>
                          </a:ln>
                          <a:solidFill>
                            <a:srgbClr val="FFFFFF"/>
                          </a:solidFill>
                          <a:effectLst/>
                          <a:latin typeface="+mn-lt"/>
                          <a:ea typeface="+mn-ea"/>
                          <a:cs typeface="+mn-cs"/>
                        </a:rPr>
                        <a:t>37 It is written: ‘And he was numbered with the transgressors’; and I tell you that this must be fulfilled in me. Yes, what is written about me is reaching its fulfillment.” </a:t>
                      </a:r>
                    </a:p>
                  </a:txBody>
                  <a:tcPr marL="68580" marR="68580" marT="0" marB="0"/>
                </a:tc>
              </a:tr>
            </a:tbl>
          </a:graphicData>
        </a:graphic>
      </p:graphicFrame>
    </p:spTree>
    <p:extLst>
      <p:ext uri="{BB962C8B-B14F-4D97-AF65-F5344CB8AC3E}">
        <p14:creationId xmlns:p14="http://schemas.microsoft.com/office/powerpoint/2010/main" val="126122491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5998050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031154284"/>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000" b="1" kern="1200" baseline="0" dirty="0" smtClean="0">
                          <a:ln>
                            <a:solidFill>
                              <a:schemeClr val="tx1"/>
                            </a:solidFill>
                          </a:ln>
                          <a:solidFill>
                            <a:srgbClr val="FFFFFF"/>
                          </a:solidFill>
                          <a:effectLst/>
                          <a:latin typeface="+mn-lt"/>
                          <a:ea typeface="+mn-ea"/>
                          <a:cs typeface="+mn-cs"/>
                        </a:rPr>
                        <a:t>19﻿Broers, </a:t>
                      </a:r>
                      <a:r>
                        <a:rPr lang="en-US" sz="3000" b="1" kern="1200" baseline="0" dirty="0" err="1" smtClean="0">
                          <a:ln>
                            <a:solidFill>
                              <a:schemeClr val="tx1"/>
                            </a:solidFill>
                          </a:ln>
                          <a:solidFill>
                            <a:srgbClr val="FFFFFF"/>
                          </a:solidFill>
                          <a:effectLst/>
                          <a:latin typeface="+mn-lt"/>
                          <a:ea typeface="+mn-ea"/>
                          <a:cs typeface="+mn-cs"/>
                        </a:rPr>
                        <a:t>ons</a:t>
                      </a:r>
                      <a:r>
                        <a:rPr lang="en-US" sz="3000" b="1" kern="1200" baseline="0" dirty="0" smtClean="0">
                          <a:ln>
                            <a:solidFill>
                              <a:schemeClr val="tx1"/>
                            </a:solidFill>
                          </a:ln>
                          <a:solidFill>
                            <a:srgbClr val="FFFFFF"/>
                          </a:solidFill>
                          <a:effectLst/>
                          <a:latin typeface="+mn-lt"/>
                          <a:ea typeface="+mn-ea"/>
                          <a:cs typeface="+mn-cs"/>
                        </a:rPr>
                        <a:t> het </a:t>
                      </a:r>
                      <a:r>
                        <a:rPr lang="en-US" sz="3000" b="1" kern="1200" baseline="0" dirty="0" err="1" smtClean="0">
                          <a:ln>
                            <a:solidFill>
                              <a:schemeClr val="tx1"/>
                            </a:solidFill>
                          </a:ln>
                          <a:solidFill>
                            <a:srgbClr val="FFFFFF"/>
                          </a:solidFill>
                          <a:effectLst/>
                          <a:latin typeface="+mn-lt"/>
                          <a:ea typeface="+mn-ea"/>
                          <a:cs typeface="+mn-cs"/>
                        </a:rPr>
                        <a:t>dus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nou</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deur</a:t>
                      </a:r>
                      <a:r>
                        <a:rPr lang="en-US" sz="3000" b="1" kern="1200" baseline="0" dirty="0" smtClean="0">
                          <a:ln>
                            <a:solidFill>
                              <a:schemeClr val="tx1"/>
                            </a:solidFill>
                          </a:ln>
                          <a:solidFill>
                            <a:srgbClr val="FFFFFF"/>
                          </a:solidFill>
                          <a:effectLst/>
                          <a:latin typeface="+mn-lt"/>
                          <a:ea typeface="+mn-ea"/>
                          <a:cs typeface="+mn-cs"/>
                        </a:rPr>
                        <a:t> die </a:t>
                      </a:r>
                      <a:r>
                        <a:rPr lang="en-US" sz="3000" b="1" kern="1200" baseline="0" dirty="0" err="1" smtClean="0">
                          <a:ln>
                            <a:solidFill>
                              <a:schemeClr val="tx1"/>
                            </a:solidFill>
                          </a:ln>
                          <a:solidFill>
                            <a:srgbClr val="FFFFFF"/>
                          </a:solidFill>
                          <a:effectLst/>
                          <a:latin typeface="+mn-lt"/>
                          <a:ea typeface="+mn-ea"/>
                          <a:cs typeface="+mn-cs"/>
                        </a:rPr>
                        <a:t>bloed</a:t>
                      </a:r>
                      <a:r>
                        <a:rPr lang="en-US" sz="3000" b="1" kern="1200" baseline="0" dirty="0" smtClean="0">
                          <a:ln>
                            <a:solidFill>
                              <a:schemeClr val="tx1"/>
                            </a:solidFill>
                          </a:ln>
                          <a:solidFill>
                            <a:srgbClr val="FFFFFF"/>
                          </a:solidFill>
                          <a:effectLst/>
                          <a:latin typeface="+mn-lt"/>
                          <a:ea typeface="+mn-ea"/>
                          <a:cs typeface="+mn-cs"/>
                        </a:rPr>
                        <a:t> van Jesus </a:t>
                      </a:r>
                      <a:r>
                        <a:rPr lang="en-US" sz="3000" b="1" kern="1200" baseline="0" dirty="0" err="1" smtClean="0">
                          <a:ln>
                            <a:solidFill>
                              <a:schemeClr val="tx1"/>
                            </a:solidFill>
                          </a:ln>
                          <a:solidFill>
                            <a:srgbClr val="FFFFFF"/>
                          </a:solidFill>
                          <a:effectLst/>
                          <a:latin typeface="+mn-lt"/>
                          <a:ea typeface="+mn-ea"/>
                          <a:cs typeface="+mn-cs"/>
                        </a:rPr>
                        <a:t>vrye</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toegang</a:t>
                      </a:r>
                      <a:r>
                        <a:rPr lang="en-US" sz="3000" b="1" kern="1200" baseline="0" dirty="0" smtClean="0">
                          <a:ln>
                            <a:solidFill>
                              <a:schemeClr val="tx1"/>
                            </a:solidFill>
                          </a:ln>
                          <a:solidFill>
                            <a:srgbClr val="FFFFFF"/>
                          </a:solidFill>
                          <a:effectLst/>
                          <a:latin typeface="+mn-lt"/>
                          <a:ea typeface="+mn-ea"/>
                          <a:cs typeface="+mn-cs"/>
                        </a:rPr>
                        <a:t> tot die </a:t>
                      </a:r>
                      <a:r>
                        <a:rPr lang="en-US" sz="3000" b="1" kern="1200" baseline="0" dirty="0" err="1" smtClean="0">
                          <a:ln>
                            <a:solidFill>
                              <a:schemeClr val="tx1"/>
                            </a:solidFill>
                          </a:ln>
                          <a:solidFill>
                            <a:srgbClr val="FFFFFF"/>
                          </a:solidFill>
                          <a:effectLst/>
                          <a:latin typeface="+mn-lt"/>
                          <a:ea typeface="+mn-ea"/>
                          <a:cs typeface="+mn-cs"/>
                        </a:rPr>
                        <a:t>heiligdom</a:t>
                      </a:r>
                      <a:r>
                        <a:rPr lang="en-US" sz="3000" b="1" kern="1200" baseline="0" dirty="0" smtClean="0">
                          <a:ln>
                            <a:solidFill>
                              <a:schemeClr val="tx1"/>
                            </a:solidFill>
                          </a:ln>
                          <a:solidFill>
                            <a:srgbClr val="FFFFFF"/>
                          </a:solidFill>
                          <a:effectLst/>
                          <a:latin typeface="+mn-lt"/>
                          <a:ea typeface="+mn-ea"/>
                          <a:cs typeface="+mn-cs"/>
                        </a:rPr>
                        <a:t>, 20﻿en </a:t>
                      </a:r>
                      <a:r>
                        <a:rPr lang="en-US" sz="3000" b="1" kern="1200" baseline="0" dirty="0" err="1" smtClean="0">
                          <a:ln>
                            <a:solidFill>
                              <a:schemeClr val="tx1"/>
                            </a:solidFill>
                          </a:ln>
                          <a:solidFill>
                            <a:srgbClr val="FFFFFF"/>
                          </a:solidFill>
                          <a:effectLst/>
                          <a:latin typeface="+mn-lt"/>
                          <a:ea typeface="+mn-ea"/>
                          <a:cs typeface="+mn-cs"/>
                        </a:rPr>
                        <a:t>dit</a:t>
                      </a:r>
                      <a:r>
                        <a:rPr lang="en-US" sz="3000" b="1" kern="1200" baseline="0" dirty="0" smtClean="0">
                          <a:ln>
                            <a:solidFill>
                              <a:schemeClr val="tx1"/>
                            </a:solidFill>
                          </a:ln>
                          <a:solidFill>
                            <a:srgbClr val="FFFFFF"/>
                          </a:solidFill>
                          <a:effectLst/>
                          <a:latin typeface="+mn-lt"/>
                          <a:ea typeface="+mn-ea"/>
                          <a:cs typeface="+mn-cs"/>
                        </a:rPr>
                        <a:t> op ’n </a:t>
                      </a:r>
                      <a:r>
                        <a:rPr lang="en-US" sz="3000" b="1" kern="1200" baseline="0" dirty="0" err="1" smtClean="0">
                          <a:ln>
                            <a:solidFill>
                              <a:schemeClr val="tx1"/>
                            </a:solidFill>
                          </a:ln>
                          <a:solidFill>
                            <a:srgbClr val="FFFFFF"/>
                          </a:solidFill>
                          <a:effectLst/>
                          <a:latin typeface="+mn-lt"/>
                          <a:ea typeface="+mn-ea"/>
                          <a:cs typeface="+mn-cs"/>
                        </a:rPr>
                        <a:t>weg</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wat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nuut</a:t>
                      </a:r>
                      <a:r>
                        <a:rPr lang="en-US" sz="3000" b="1" kern="1200" baseline="0" dirty="0" smtClean="0">
                          <a:ln>
                            <a:solidFill>
                              <a:schemeClr val="tx1"/>
                            </a:solidFill>
                          </a:ln>
                          <a:solidFill>
                            <a:srgbClr val="FFFFFF"/>
                          </a:solidFill>
                          <a:effectLst/>
                          <a:latin typeface="+mn-lt"/>
                          <a:ea typeface="+mn-ea"/>
                          <a:cs typeface="+mn-cs"/>
                        </a:rPr>
                        <a:t> is en </a:t>
                      </a:r>
                      <a:r>
                        <a:rPr lang="en-US" sz="3000" b="1" kern="1200" baseline="0" dirty="0" err="1" smtClean="0">
                          <a:ln>
                            <a:solidFill>
                              <a:schemeClr val="tx1"/>
                            </a:solidFill>
                          </a:ln>
                          <a:solidFill>
                            <a:srgbClr val="FFFFFF"/>
                          </a:solidFill>
                          <a:effectLst/>
                          <a:latin typeface="+mn-lt"/>
                          <a:ea typeface="+mn-ea"/>
                          <a:cs typeface="+mn-cs"/>
                        </a:rPr>
                        <a:t>na</a:t>
                      </a:r>
                      <a:r>
                        <a:rPr lang="en-US" sz="3000" b="1" kern="1200" baseline="0" dirty="0" smtClean="0">
                          <a:ln>
                            <a:solidFill>
                              <a:schemeClr val="tx1"/>
                            </a:solidFill>
                          </a:ln>
                          <a:solidFill>
                            <a:srgbClr val="FFFFFF"/>
                          </a:solidFill>
                          <a:effectLst/>
                          <a:latin typeface="+mn-lt"/>
                          <a:ea typeface="+mn-ea"/>
                          <a:cs typeface="+mn-cs"/>
                        </a:rPr>
                        <a:t> die </a:t>
                      </a:r>
                      <a:r>
                        <a:rPr lang="en-US" sz="3000" b="1" kern="1200" baseline="0" dirty="0" err="1" smtClean="0">
                          <a:ln>
                            <a:solidFill>
                              <a:schemeClr val="tx1"/>
                            </a:solidFill>
                          </a:ln>
                          <a:solidFill>
                            <a:srgbClr val="FFFFFF"/>
                          </a:solidFill>
                          <a:effectLst/>
                          <a:latin typeface="+mn-lt"/>
                          <a:ea typeface="+mn-ea"/>
                          <a:cs typeface="+mn-cs"/>
                        </a:rPr>
                        <a:t>lewe</a:t>
                      </a:r>
                      <a:r>
                        <a:rPr lang="en-US" sz="3000" b="1" kern="1200" baseline="0" dirty="0" smtClean="0">
                          <a:ln>
                            <a:solidFill>
                              <a:schemeClr val="tx1"/>
                            </a:solidFill>
                          </a:ln>
                          <a:solidFill>
                            <a:srgbClr val="FFFFFF"/>
                          </a:solidFill>
                          <a:effectLst/>
                          <a:latin typeface="+mn-lt"/>
                          <a:ea typeface="+mn-ea"/>
                          <a:cs typeface="+mn-cs"/>
                        </a:rPr>
                        <a:t> lei. </a:t>
                      </a:r>
                      <a:r>
                        <a:rPr lang="en-US" sz="3000" b="1" kern="1200" baseline="0" dirty="0" err="1" smtClean="0">
                          <a:ln>
                            <a:solidFill>
                              <a:schemeClr val="tx1"/>
                            </a:solidFill>
                          </a:ln>
                          <a:solidFill>
                            <a:srgbClr val="FFFFFF"/>
                          </a:solidFill>
                          <a:effectLst/>
                          <a:latin typeface="+mn-lt"/>
                          <a:ea typeface="+mn-ea"/>
                          <a:cs typeface="+mn-cs"/>
                        </a:rPr>
                        <a:t>Hierdie</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weg</a:t>
                      </a:r>
                      <a:r>
                        <a:rPr lang="en-US" sz="3000" b="1" kern="1200" baseline="0" dirty="0" smtClean="0">
                          <a:ln>
                            <a:solidFill>
                              <a:schemeClr val="tx1"/>
                            </a:solidFill>
                          </a:ln>
                          <a:solidFill>
                            <a:srgbClr val="FFFFFF"/>
                          </a:solidFill>
                          <a:effectLst/>
                          <a:latin typeface="+mn-lt"/>
                          <a:ea typeface="+mn-ea"/>
                          <a:cs typeface="+mn-cs"/>
                        </a:rPr>
                        <a:t> het </a:t>
                      </a:r>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vir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ons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gebaan</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deur</a:t>
                      </a:r>
                      <a:r>
                        <a:rPr lang="en-US" sz="3000" b="1" kern="1200" baseline="0" dirty="0" smtClean="0">
                          <a:ln>
                            <a:solidFill>
                              <a:schemeClr val="tx1"/>
                            </a:solidFill>
                          </a:ln>
                          <a:solidFill>
                            <a:srgbClr val="FFFFFF"/>
                          </a:solidFill>
                          <a:effectLst/>
                          <a:latin typeface="+mn-lt"/>
                          <a:ea typeface="+mn-ea"/>
                          <a:cs typeface="+mn-cs"/>
                        </a:rPr>
                        <a:t> die </a:t>
                      </a:r>
                      <a:r>
                        <a:rPr lang="en-US" sz="3000" b="1" kern="1200" baseline="0" dirty="0" err="1" smtClean="0">
                          <a:ln>
                            <a:solidFill>
                              <a:schemeClr val="tx1"/>
                            </a:solidFill>
                          </a:ln>
                          <a:solidFill>
                            <a:srgbClr val="FFFFFF"/>
                          </a:solidFill>
                          <a:effectLst/>
                          <a:latin typeface="+mn-lt"/>
                          <a:ea typeface="+mn-ea"/>
                          <a:cs typeface="+mn-cs"/>
                        </a:rPr>
                        <a:t>voorhangsel</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heen</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dit</a:t>
                      </a:r>
                      <a:r>
                        <a:rPr lang="en-US" sz="3000" b="1" kern="1200" baseline="0" dirty="0" smtClean="0">
                          <a:ln>
                            <a:solidFill>
                              <a:schemeClr val="tx1"/>
                            </a:solidFill>
                          </a:ln>
                          <a:solidFill>
                            <a:srgbClr val="FFFFFF"/>
                          </a:solidFill>
                          <a:effectLst/>
                          <a:latin typeface="+mn-lt"/>
                          <a:ea typeface="+mn-ea"/>
                          <a:cs typeface="+mn-cs"/>
                        </a:rPr>
                        <a:t> is </a:t>
                      </a:r>
                      <a:r>
                        <a:rPr lang="en-US" sz="3000" b="1" kern="1200" baseline="0" dirty="0" err="1" smtClean="0">
                          <a:ln>
                            <a:solidFill>
                              <a:schemeClr val="tx1"/>
                            </a:solidFill>
                          </a:ln>
                          <a:solidFill>
                            <a:srgbClr val="FFFFFF"/>
                          </a:solidFill>
                          <a:effectLst/>
                          <a:latin typeface="+mn-lt"/>
                          <a:ea typeface="+mn-ea"/>
                          <a:cs typeface="+mn-cs"/>
                        </a:rPr>
                        <a:t>deur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sy</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liggaam</a:t>
                      </a:r>
                      <a:r>
                        <a:rPr lang="en-US" sz="3000" b="1" kern="1200" baseline="0" dirty="0" smtClean="0">
                          <a:ln>
                            <a:solidFill>
                              <a:schemeClr val="tx1"/>
                            </a:solidFill>
                          </a:ln>
                          <a:solidFill>
                            <a:srgbClr val="FFFFFF"/>
                          </a:solidFill>
                          <a:effectLst/>
                          <a:latin typeface="+mn-lt"/>
                          <a:ea typeface="+mn-ea"/>
                          <a:cs typeface="+mn-cs"/>
                        </a:rPr>
                        <a:t>. 21﻿En </a:t>
                      </a:r>
                      <a:r>
                        <a:rPr lang="en-US" sz="3000" b="1" kern="1200" baseline="0" dirty="0" err="1" smtClean="0">
                          <a:ln>
                            <a:solidFill>
                              <a:schemeClr val="tx1"/>
                            </a:solidFill>
                          </a:ln>
                          <a:solidFill>
                            <a:srgbClr val="FFFFFF"/>
                          </a:solidFill>
                          <a:effectLst/>
                          <a:latin typeface="+mn-lt"/>
                          <a:ea typeface="+mn-ea"/>
                          <a:cs typeface="+mn-cs"/>
                        </a:rPr>
                        <a:t>terwyl</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ons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Hom</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ook</a:t>
                      </a:r>
                      <a:r>
                        <a:rPr lang="en-US" sz="3000" b="1" kern="1200" baseline="0" dirty="0" smtClean="0">
                          <a:ln>
                            <a:solidFill>
                              <a:schemeClr val="tx1"/>
                            </a:solidFill>
                          </a:ln>
                          <a:solidFill>
                            <a:srgbClr val="FFFFFF"/>
                          </a:solidFill>
                          <a:effectLst/>
                          <a:latin typeface="+mn-lt"/>
                          <a:ea typeface="+mn-ea"/>
                          <a:cs typeface="+mn-cs"/>
                        </a:rPr>
                        <a:t> as </a:t>
                      </a:r>
                      <a:r>
                        <a:rPr lang="en-US" sz="3000" b="1" kern="1200" baseline="0" dirty="0" err="1" smtClean="0">
                          <a:ln>
                            <a:solidFill>
                              <a:schemeClr val="tx1"/>
                            </a:solidFill>
                          </a:ln>
                          <a:solidFill>
                            <a:srgbClr val="FFFFFF"/>
                          </a:solidFill>
                          <a:effectLst/>
                          <a:latin typeface="+mn-lt"/>
                          <a:ea typeface="+mn-ea"/>
                          <a:cs typeface="+mn-cs"/>
                        </a:rPr>
                        <a:t>groot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priester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oor</a:t>
                      </a:r>
                      <a:r>
                        <a:rPr lang="en-US" sz="3000" b="1" kern="1200" baseline="0" dirty="0" smtClean="0">
                          <a:ln>
                            <a:solidFill>
                              <a:schemeClr val="tx1"/>
                            </a:solidFill>
                          </a:ln>
                          <a:solidFill>
                            <a:srgbClr val="FFFFFF"/>
                          </a:solidFill>
                          <a:effectLst/>
                          <a:latin typeface="+mn-lt"/>
                          <a:ea typeface="+mn-ea"/>
                          <a:cs typeface="+mn-cs"/>
                        </a:rPr>
                        <a:t> die </a:t>
                      </a:r>
                      <a:r>
                        <a:rPr lang="en-US" sz="3000" b="1" kern="1200" baseline="0" dirty="0" err="1" smtClean="0">
                          <a:ln>
                            <a:solidFill>
                              <a:schemeClr val="tx1"/>
                            </a:solidFill>
                          </a:ln>
                          <a:solidFill>
                            <a:srgbClr val="FFFFFF"/>
                          </a:solidFill>
                          <a:effectLst/>
                          <a:latin typeface="+mn-lt"/>
                          <a:ea typeface="+mn-ea"/>
                          <a:cs typeface="+mn-cs"/>
                        </a:rPr>
                        <a:t>huis</a:t>
                      </a:r>
                      <a:r>
                        <a:rPr lang="en-US" sz="3000" b="1" kern="1200" baseline="0" dirty="0" smtClean="0">
                          <a:ln>
                            <a:solidFill>
                              <a:schemeClr val="tx1"/>
                            </a:solidFill>
                          </a:ln>
                          <a:solidFill>
                            <a:srgbClr val="FFFFFF"/>
                          </a:solidFill>
                          <a:effectLst/>
                          <a:latin typeface="+mn-lt"/>
                          <a:ea typeface="+mn-ea"/>
                          <a:cs typeface="+mn-cs"/>
                        </a:rPr>
                        <a:t> van God het, 22﻿laat </a:t>
                      </a:r>
                      <a:r>
                        <a:rPr lang="en-US" sz="3000" b="1" kern="1200" baseline="0" dirty="0" err="1" smtClean="0">
                          <a:ln>
                            <a:solidFill>
                              <a:schemeClr val="tx1"/>
                            </a:solidFill>
                          </a:ln>
                          <a:solidFill>
                            <a:srgbClr val="FFFFFF"/>
                          </a:solidFill>
                          <a:effectLst/>
                          <a:latin typeface="+mn-lt"/>
                          <a:ea typeface="+mn-ea"/>
                          <a:cs typeface="+mn-cs"/>
                        </a:rPr>
                        <a:t>ons</a:t>
                      </a:r>
                      <a:r>
                        <a:rPr lang="en-US" sz="3000" b="1" kern="1200" baseline="0" dirty="0" smtClean="0">
                          <a:ln>
                            <a:solidFill>
                              <a:schemeClr val="tx1"/>
                            </a:solidFill>
                          </a:ln>
                          <a:solidFill>
                            <a:srgbClr val="FFFFFF"/>
                          </a:solidFill>
                          <a:effectLst/>
                          <a:latin typeface="+mn-lt"/>
                          <a:ea typeface="+mn-ea"/>
                          <a:cs typeface="+mn-cs"/>
                        </a:rPr>
                        <a:t> tot God </a:t>
                      </a:r>
                      <a:r>
                        <a:rPr lang="en-US" sz="3000" b="1" kern="1200" baseline="0" dirty="0" err="1" smtClean="0">
                          <a:ln>
                            <a:solidFill>
                              <a:schemeClr val="tx1"/>
                            </a:solidFill>
                          </a:ln>
                          <a:solidFill>
                            <a:srgbClr val="FFFFFF"/>
                          </a:solidFill>
                          <a:effectLst/>
                          <a:latin typeface="+mn-lt"/>
                          <a:ea typeface="+mn-ea"/>
                          <a:cs typeface="+mn-cs"/>
                        </a:rPr>
                        <a:t>nader</a:t>
                      </a:r>
                      <a:r>
                        <a:rPr lang="en-US" sz="3000" b="1" kern="1200" baseline="0" dirty="0" smtClean="0">
                          <a:ln>
                            <a:solidFill>
                              <a:schemeClr val="tx1"/>
                            </a:solidFill>
                          </a:ln>
                          <a:solidFill>
                            <a:srgbClr val="FFFFFF"/>
                          </a:solidFill>
                          <a:effectLst/>
                          <a:latin typeface="+mn-lt"/>
                          <a:ea typeface="+mn-ea"/>
                          <a:cs typeface="+mn-cs"/>
                        </a:rPr>
                        <a:t> met ’n </a:t>
                      </a:r>
                      <a:r>
                        <a:rPr lang="en-US" sz="3000" b="1" kern="1200" baseline="0" dirty="0" err="1" smtClean="0">
                          <a:ln>
                            <a:solidFill>
                              <a:schemeClr val="tx1"/>
                            </a:solidFill>
                          </a:ln>
                          <a:solidFill>
                            <a:srgbClr val="FFFFFF"/>
                          </a:solidFill>
                          <a:effectLst/>
                          <a:latin typeface="+mn-lt"/>
                          <a:ea typeface="+mn-ea"/>
                          <a:cs typeface="+mn-cs"/>
                        </a:rPr>
                        <a:t>opregte</a:t>
                      </a:r>
                      <a:r>
                        <a:rPr lang="en-US" sz="3000" b="1" kern="1200" baseline="0" dirty="0" smtClean="0">
                          <a:ln>
                            <a:solidFill>
                              <a:schemeClr val="tx1"/>
                            </a:solidFill>
                          </a:ln>
                          <a:solidFill>
                            <a:srgbClr val="FFFFFF"/>
                          </a:solidFill>
                          <a:effectLst/>
                          <a:latin typeface="+mn-lt"/>
                          <a:ea typeface="+mn-ea"/>
                          <a:cs typeface="+mn-cs"/>
                        </a:rPr>
                        <a:t> hart en met </a:t>
                      </a:r>
                      <a:r>
                        <a:rPr lang="en-US" sz="3000" b="1" kern="1200" baseline="0" dirty="0" err="1" smtClean="0">
                          <a:ln>
                            <a:solidFill>
                              <a:schemeClr val="tx1"/>
                            </a:solidFill>
                          </a:ln>
                          <a:solidFill>
                            <a:srgbClr val="FFFFFF"/>
                          </a:solidFill>
                          <a:effectLst/>
                          <a:latin typeface="+mn-lt"/>
                          <a:ea typeface="+mn-ea"/>
                          <a:cs typeface="+mn-cs"/>
                        </a:rPr>
                        <a:t>volle</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geloofsekerheid</a:t>
                      </a:r>
                      <a:r>
                        <a:rPr lang="en-US" sz="3000" b="1" kern="1200" baseline="0" dirty="0" smtClean="0">
                          <a:ln>
                            <a:solidFill>
                              <a:schemeClr val="tx1"/>
                            </a:solidFill>
                          </a:ln>
                          <a:solidFill>
                            <a:srgbClr val="FFFFFF"/>
                          </a:solidFill>
                          <a:effectLst/>
                          <a:latin typeface="+mn-lt"/>
                          <a:ea typeface="+mn-ea"/>
                          <a:cs typeface="+mn-cs"/>
                        </a:rPr>
                        <a:t>.  </a:t>
                      </a:r>
                      <a:endParaRPr lang="af-ZA" sz="3000" baseline="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r>
                        <a:rPr lang="en-US" sz="3000" b="1" kern="1200" baseline="0" dirty="0" smtClean="0">
                          <a:ln>
                            <a:solidFill>
                              <a:schemeClr val="tx1"/>
                            </a:solidFill>
                          </a:ln>
                          <a:solidFill>
                            <a:srgbClr val="FFFFFF"/>
                          </a:solidFill>
                          <a:effectLst/>
                          <a:latin typeface="+mn-lt"/>
                          <a:ea typeface="+mn-ea"/>
                          <a:cs typeface="+mn-cs"/>
                        </a:rPr>
                        <a:t>19 Therefore, brothers, since we have confidence to enter the Most Holy Place by the blood of Jesus, 20 by a new and living way opened for us through the curtain, that is, his body, 21 and since we have a great priest over the house of God, 22 let us draw near to God with a sincere heart in full assurance of faith </a:t>
                      </a:r>
                    </a:p>
                  </a:txBody>
                  <a:tcPr marL="68580" marR="68580" marT="0" marB="0"/>
                </a:tc>
              </a:tr>
            </a:tbl>
          </a:graphicData>
        </a:graphic>
      </p:graphicFrame>
    </p:spTree>
    <p:extLst>
      <p:ext uri="{BB962C8B-B14F-4D97-AF65-F5344CB8AC3E}">
        <p14:creationId xmlns:p14="http://schemas.microsoft.com/office/powerpoint/2010/main" val="314674973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719004013"/>
              </p:ext>
            </p:extLst>
          </p:nvPr>
        </p:nvGraphicFramePr>
        <p:xfrm>
          <a:off x="0" y="0"/>
          <a:ext cx="9144000" cy="6858001"/>
        </p:xfrm>
        <a:graphic>
          <a:graphicData uri="http://schemas.openxmlformats.org/drawingml/2006/table">
            <a:tbl>
              <a:tblPr firstRow="1" bandRow="1">
                <a:tableStyleId>{BDBED569-4797-4DF1-A0F4-6AAB3CD982D8}</a:tableStyleId>
              </a:tblPr>
              <a:tblGrid>
                <a:gridCol w="4572000"/>
                <a:gridCol w="4572000"/>
              </a:tblGrid>
              <a:tr h="68580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000" b="1" kern="1200" baseline="0" dirty="0" err="1" smtClean="0">
                          <a:ln>
                            <a:solidFill>
                              <a:schemeClr val="tx1"/>
                            </a:solidFill>
                          </a:ln>
                          <a:solidFill>
                            <a:srgbClr val="FFFFFF"/>
                          </a:solidFill>
                          <a:effectLst/>
                          <a:latin typeface="+mn-lt"/>
                          <a:ea typeface="+mn-ea"/>
                          <a:cs typeface="+mn-cs"/>
                        </a:rPr>
                        <a:t>Ons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harte</a:t>
                      </a:r>
                      <a:r>
                        <a:rPr lang="en-US" sz="3000" b="1" kern="1200" baseline="0" dirty="0" smtClean="0">
                          <a:ln>
                            <a:solidFill>
                              <a:schemeClr val="tx1"/>
                            </a:solidFill>
                          </a:ln>
                          <a:solidFill>
                            <a:srgbClr val="FFFFFF"/>
                          </a:solidFill>
                          <a:effectLst/>
                          <a:latin typeface="+mn-lt"/>
                          <a:ea typeface="+mn-ea"/>
                          <a:cs typeface="+mn-cs"/>
                        </a:rPr>
                        <a:t> is </a:t>
                      </a:r>
                      <a:r>
                        <a:rPr lang="en-US" sz="3000" b="1" kern="1200" baseline="0" dirty="0" err="1" smtClean="0">
                          <a:ln>
                            <a:solidFill>
                              <a:schemeClr val="tx1"/>
                            </a:solidFill>
                          </a:ln>
                          <a:solidFill>
                            <a:srgbClr val="FFFFFF"/>
                          </a:solidFill>
                          <a:effectLst/>
                          <a:latin typeface="+mn-lt"/>
                          <a:ea typeface="+mn-ea"/>
                          <a:cs typeface="+mn-cs"/>
                        </a:rPr>
                        <a:t>immers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gereinig</a:t>
                      </a:r>
                      <a:r>
                        <a:rPr lang="en-US" sz="3000" b="1" kern="1200" baseline="0" dirty="0" smtClean="0">
                          <a:ln>
                            <a:solidFill>
                              <a:schemeClr val="tx1"/>
                            </a:solidFill>
                          </a:ln>
                          <a:solidFill>
                            <a:srgbClr val="FFFFFF"/>
                          </a:solidFill>
                          <a:effectLst/>
                          <a:latin typeface="+mn-lt"/>
                          <a:ea typeface="+mn-ea"/>
                          <a:cs typeface="+mn-cs"/>
                        </a:rPr>
                        <a:t> van ’n </a:t>
                      </a:r>
                      <a:r>
                        <a:rPr lang="en-US" sz="3000" b="1" kern="1200" baseline="0" dirty="0" err="1" smtClean="0">
                          <a:ln>
                            <a:solidFill>
                              <a:schemeClr val="tx1"/>
                            </a:solidFill>
                          </a:ln>
                          <a:solidFill>
                            <a:srgbClr val="FFFFFF"/>
                          </a:solidFill>
                          <a:effectLst/>
                          <a:latin typeface="+mn-lt"/>
                          <a:ea typeface="+mn-ea"/>
                          <a:cs typeface="+mn-cs"/>
                        </a:rPr>
                        <a:t>skuldige</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gewete</a:t>
                      </a:r>
                      <a:r>
                        <a:rPr lang="en-US" sz="3000" b="1" kern="1200" baseline="0" dirty="0" smtClean="0">
                          <a:ln>
                            <a:solidFill>
                              <a:schemeClr val="tx1"/>
                            </a:solidFill>
                          </a:ln>
                          <a:solidFill>
                            <a:srgbClr val="FFFFFF"/>
                          </a:solidFill>
                          <a:effectLst/>
                          <a:latin typeface="+mn-lt"/>
                          <a:ea typeface="+mn-ea"/>
                          <a:cs typeface="+mn-cs"/>
                        </a:rPr>
                        <a:t>, en </a:t>
                      </a:r>
                      <a:r>
                        <a:rPr lang="en-US" sz="3000" b="1" kern="1200" baseline="0" dirty="0" err="1" smtClean="0">
                          <a:ln>
                            <a:solidFill>
                              <a:schemeClr val="tx1"/>
                            </a:solidFill>
                          </a:ln>
                          <a:solidFill>
                            <a:srgbClr val="FFFFFF"/>
                          </a:solidFill>
                          <a:effectLst/>
                          <a:latin typeface="+mn-lt"/>
                          <a:ea typeface="+mn-ea"/>
                          <a:cs typeface="+mn-cs"/>
                        </a:rPr>
                        <a:t>ons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liggame</a:t>
                      </a:r>
                      <a:r>
                        <a:rPr lang="en-US" sz="3000" b="1" kern="1200" baseline="0" dirty="0" smtClean="0">
                          <a:ln>
                            <a:solidFill>
                              <a:schemeClr val="tx1"/>
                            </a:solidFill>
                          </a:ln>
                          <a:solidFill>
                            <a:srgbClr val="FFFFFF"/>
                          </a:solidFill>
                          <a:effectLst/>
                          <a:latin typeface="+mn-lt"/>
                          <a:ea typeface="+mn-ea"/>
                          <a:cs typeface="+mn-cs"/>
                        </a:rPr>
                        <a:t> is </a:t>
                      </a:r>
                      <a:r>
                        <a:rPr lang="en-US" sz="3000" b="1" kern="1200" baseline="0" dirty="0" err="1" smtClean="0">
                          <a:ln>
                            <a:solidFill>
                              <a:schemeClr val="tx1"/>
                            </a:solidFill>
                          </a:ln>
                          <a:solidFill>
                            <a:srgbClr val="FFFFFF"/>
                          </a:solidFill>
                          <a:effectLst/>
                          <a:latin typeface="+mn-lt"/>
                          <a:ea typeface="+mn-ea"/>
                          <a:cs typeface="+mn-cs"/>
                        </a:rPr>
                        <a:t>gewas</a:t>
                      </a:r>
                      <a:r>
                        <a:rPr lang="en-US" sz="3000" b="1" kern="1200" baseline="0" dirty="0" smtClean="0">
                          <a:ln>
                            <a:solidFill>
                              <a:schemeClr val="tx1"/>
                            </a:solidFill>
                          </a:ln>
                          <a:solidFill>
                            <a:srgbClr val="FFFFFF"/>
                          </a:solidFill>
                          <a:effectLst/>
                          <a:latin typeface="+mn-lt"/>
                          <a:ea typeface="+mn-ea"/>
                          <a:cs typeface="+mn-cs"/>
                        </a:rPr>
                        <a:t> met </a:t>
                      </a:r>
                      <a:r>
                        <a:rPr lang="en-US" sz="3000" b="1" kern="1200" baseline="0" dirty="0" err="1" smtClean="0">
                          <a:ln>
                            <a:solidFill>
                              <a:schemeClr val="tx1"/>
                            </a:solidFill>
                          </a:ln>
                          <a:solidFill>
                            <a:srgbClr val="FFFFFF"/>
                          </a:solidFill>
                          <a:effectLst/>
                          <a:latin typeface="+mn-lt"/>
                          <a:ea typeface="+mn-ea"/>
                          <a:cs typeface="+mn-cs"/>
                        </a:rPr>
                        <a:t>skoon</a:t>
                      </a:r>
                      <a:r>
                        <a:rPr lang="en-US" sz="3000" b="1" kern="1200" baseline="0" dirty="0" smtClean="0">
                          <a:ln>
                            <a:solidFill>
                              <a:schemeClr val="tx1"/>
                            </a:solidFill>
                          </a:ln>
                          <a:solidFill>
                            <a:srgbClr val="FFFFFF"/>
                          </a:solidFill>
                          <a:effectLst/>
                          <a:latin typeface="+mn-lt"/>
                          <a:ea typeface="+mn-ea"/>
                          <a:cs typeface="+mn-cs"/>
                        </a:rPr>
                        <a:t> water. 23﻿Laat </a:t>
                      </a:r>
                      <a:r>
                        <a:rPr lang="en-US" sz="3000" b="1" kern="1200" baseline="0" dirty="0" err="1" smtClean="0">
                          <a:ln>
                            <a:solidFill>
                              <a:schemeClr val="tx1"/>
                            </a:solidFill>
                          </a:ln>
                          <a:solidFill>
                            <a:srgbClr val="FFFFFF"/>
                          </a:solidFill>
                          <a:effectLst/>
                          <a:latin typeface="+mn-lt"/>
                          <a:ea typeface="+mn-ea"/>
                          <a:cs typeface="+mn-cs"/>
                        </a:rPr>
                        <a:t>ons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styf</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vashou</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aan</a:t>
                      </a:r>
                      <a:r>
                        <a:rPr lang="en-US" sz="3000" b="1" kern="1200" baseline="0" dirty="0" smtClean="0">
                          <a:ln>
                            <a:solidFill>
                              <a:schemeClr val="tx1"/>
                            </a:solidFill>
                          </a:ln>
                          <a:solidFill>
                            <a:srgbClr val="FFFFFF"/>
                          </a:solidFill>
                          <a:effectLst/>
                          <a:latin typeface="+mn-lt"/>
                          <a:ea typeface="+mn-ea"/>
                          <a:cs typeface="+mn-cs"/>
                        </a:rPr>
                        <a:t> die hoop </a:t>
                      </a:r>
                      <a:r>
                        <a:rPr lang="en-US" sz="3000" b="1" kern="1200" baseline="0" dirty="0" err="1" smtClean="0">
                          <a:ln>
                            <a:solidFill>
                              <a:schemeClr val="tx1"/>
                            </a:solidFill>
                          </a:ln>
                          <a:solidFill>
                            <a:srgbClr val="FFFFFF"/>
                          </a:solidFill>
                          <a:effectLst/>
                          <a:latin typeface="+mn-lt"/>
                          <a:ea typeface="+mn-ea"/>
                          <a:cs typeface="+mn-cs"/>
                        </a:rPr>
                        <a:t>wat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ons</a:t>
                      </a:r>
                      <a:r>
                        <a:rPr lang="en-US" sz="3000" b="1" kern="1200" baseline="0" dirty="0" smtClean="0">
                          <a:ln>
                            <a:solidFill>
                              <a:schemeClr val="tx1"/>
                            </a:solidFill>
                          </a:ln>
                          <a:solidFill>
                            <a:srgbClr val="FFFFFF"/>
                          </a:solidFill>
                          <a:effectLst/>
                          <a:latin typeface="+mn-lt"/>
                          <a:ea typeface="+mn-ea"/>
                          <a:cs typeface="+mn-cs"/>
                        </a:rPr>
                        <a:t> bely, want God is </a:t>
                      </a:r>
                      <a:r>
                        <a:rPr lang="en-US" sz="3000" b="1" kern="1200" baseline="0" dirty="0" err="1" smtClean="0">
                          <a:ln>
                            <a:solidFill>
                              <a:schemeClr val="tx1"/>
                            </a:solidFill>
                          </a:ln>
                          <a:solidFill>
                            <a:srgbClr val="FFFFFF"/>
                          </a:solidFill>
                          <a:effectLst/>
                          <a:latin typeface="+mn-lt"/>
                          <a:ea typeface="+mn-ea"/>
                          <a:cs typeface="+mn-cs"/>
                        </a:rPr>
                        <a:t>getrou</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doen</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wat</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Hy</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beloof</a:t>
                      </a:r>
                      <a:r>
                        <a:rPr lang="en-US" sz="3000" b="1" kern="1200" baseline="0" dirty="0" smtClean="0">
                          <a:ln>
                            <a:solidFill>
                              <a:schemeClr val="tx1"/>
                            </a:solidFill>
                          </a:ln>
                          <a:solidFill>
                            <a:srgbClr val="FFFFFF"/>
                          </a:solidFill>
                          <a:effectLst/>
                          <a:latin typeface="+mn-lt"/>
                          <a:ea typeface="+mn-ea"/>
                          <a:cs typeface="+mn-cs"/>
                        </a:rPr>
                        <a:t> het. 24﻿Laat </a:t>
                      </a:r>
                      <a:r>
                        <a:rPr lang="en-US" sz="3000" b="1" kern="1200" baseline="0" dirty="0" err="1" smtClean="0">
                          <a:ln>
                            <a:solidFill>
                              <a:schemeClr val="tx1"/>
                            </a:solidFill>
                          </a:ln>
                          <a:solidFill>
                            <a:srgbClr val="FFFFFF"/>
                          </a:solidFill>
                          <a:effectLst/>
                          <a:latin typeface="+mn-lt"/>
                          <a:ea typeface="+mn-ea"/>
                          <a:cs typeface="+mn-cs"/>
                        </a:rPr>
                        <a:t>ons</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ook</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na</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mekaar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omsien</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deur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mekaar</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aan</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te</a:t>
                      </a:r>
                      <a:r>
                        <a:rPr lang="en-US" sz="3000" b="1" kern="1200" baseline="0" dirty="0" smtClean="0">
                          <a:ln>
                            <a:solidFill>
                              <a:schemeClr val="tx1"/>
                            </a:solidFill>
                          </a:ln>
                          <a:solidFill>
                            <a:srgbClr val="FFFFFF"/>
                          </a:solidFill>
                          <a:effectLst/>
                          <a:latin typeface="+mn-lt"/>
                          <a:ea typeface="+mn-ea"/>
                          <a:cs typeface="+mn-cs"/>
                        </a:rPr>
                        <a:t> spoor tot </a:t>
                      </a:r>
                      <a:r>
                        <a:rPr lang="en-US" sz="3000" b="1" kern="1200" baseline="0" dirty="0" err="1" smtClean="0">
                          <a:ln>
                            <a:solidFill>
                              <a:schemeClr val="tx1"/>
                            </a:solidFill>
                          </a:ln>
                          <a:solidFill>
                            <a:srgbClr val="FFFFFF"/>
                          </a:solidFill>
                          <a:effectLst/>
                          <a:latin typeface="+mn-lt"/>
                          <a:ea typeface="+mn-ea"/>
                          <a:cs typeface="+mn-cs"/>
                        </a:rPr>
                        <a:t>liefde</a:t>
                      </a:r>
                      <a:r>
                        <a:rPr lang="en-US" sz="3000" b="1" kern="1200" baseline="0" dirty="0" smtClean="0">
                          <a:ln>
                            <a:solidFill>
                              <a:schemeClr val="tx1"/>
                            </a:solidFill>
                          </a:ln>
                          <a:solidFill>
                            <a:srgbClr val="FFFFFF"/>
                          </a:solidFill>
                          <a:effectLst/>
                          <a:latin typeface="+mn-lt"/>
                          <a:ea typeface="+mn-ea"/>
                          <a:cs typeface="+mn-cs"/>
                        </a:rPr>
                        <a:t> en </a:t>
                      </a:r>
                      <a:r>
                        <a:rPr lang="en-US" sz="3000" b="1" kern="1200" baseline="0" dirty="0" err="1" smtClean="0">
                          <a:ln>
                            <a:solidFill>
                              <a:schemeClr val="tx1"/>
                            </a:solidFill>
                          </a:ln>
                          <a:solidFill>
                            <a:srgbClr val="FFFFFF"/>
                          </a:solidFill>
                          <a:effectLst/>
                          <a:latin typeface="+mn-lt"/>
                          <a:ea typeface="+mn-ea"/>
                          <a:cs typeface="+mn-cs"/>
                        </a:rPr>
                        <a:t>goeie</a:t>
                      </a:r>
                      <a:r>
                        <a:rPr lang="en-US" sz="3000" b="1" kern="1200" baseline="0" dirty="0" smtClean="0">
                          <a:ln>
                            <a:solidFill>
                              <a:schemeClr val="tx1"/>
                            </a:solidFill>
                          </a:ln>
                          <a:solidFill>
                            <a:srgbClr val="FFFFFF"/>
                          </a:solidFill>
                          <a:effectLst/>
                          <a:latin typeface="+mn-lt"/>
                          <a:ea typeface="+mn-ea"/>
                          <a:cs typeface="+mn-cs"/>
                        </a:rPr>
                        <a:t> </a:t>
                      </a:r>
                      <a:r>
                        <a:rPr lang="en-US" sz="3000" b="1" kern="1200" baseline="0" dirty="0" err="1" smtClean="0">
                          <a:ln>
                            <a:solidFill>
                              <a:schemeClr val="tx1"/>
                            </a:solidFill>
                          </a:ln>
                          <a:solidFill>
                            <a:srgbClr val="FFFFFF"/>
                          </a:solidFill>
                          <a:effectLst/>
                          <a:latin typeface="+mn-lt"/>
                          <a:ea typeface="+mn-ea"/>
                          <a:cs typeface="+mn-cs"/>
                        </a:rPr>
                        <a:t>dade</a:t>
                      </a:r>
                      <a:r>
                        <a:rPr lang="en-US" sz="3000" b="1" kern="1200" baseline="0" dirty="0" smtClean="0">
                          <a:ln>
                            <a:solidFill>
                              <a:schemeClr val="tx1"/>
                            </a:solidFill>
                          </a:ln>
                          <a:solidFill>
                            <a:srgbClr val="FFFFFF"/>
                          </a:solidFill>
                          <a:effectLst/>
                          <a:latin typeface="+mn-lt"/>
                          <a:ea typeface="+mn-ea"/>
                          <a:cs typeface="+mn-cs"/>
                        </a:rPr>
                        <a:t>. </a:t>
                      </a:r>
                      <a:endParaRPr lang="af-ZA" sz="3000" baseline="0" dirty="0">
                        <a:ln>
                          <a:solidFill>
                            <a:schemeClr val="tx1"/>
                          </a:solidFill>
                        </a:ln>
                        <a:solidFill>
                          <a:srgbClr val="FFFFFF"/>
                        </a:solidFill>
                        <a:effectLst/>
                        <a:latin typeface="Calibri"/>
                        <a:ea typeface="Times New Roman"/>
                        <a:cs typeface="Times New Roman"/>
                      </a:endParaRPr>
                    </a:p>
                  </a:txBody>
                  <a:tcPr marL="68580" marR="68580" marT="0" marB="0"/>
                </a:tc>
                <a:tc>
                  <a:txBody>
                    <a:bodyPr/>
                    <a:lstStyle/>
                    <a:p>
                      <a:r>
                        <a:rPr lang="en-US" sz="3000" b="1" kern="1200" baseline="0" dirty="0" smtClean="0">
                          <a:ln>
                            <a:solidFill>
                              <a:schemeClr val="tx1"/>
                            </a:solidFill>
                          </a:ln>
                          <a:solidFill>
                            <a:srgbClr val="FFFFFF"/>
                          </a:solidFill>
                          <a:effectLst/>
                          <a:latin typeface="+mn-lt"/>
                          <a:ea typeface="+mn-ea"/>
                          <a:cs typeface="+mn-cs"/>
                        </a:rPr>
                        <a:t>having our hearts sprinkled to cleanse us from a guilty conscience and having our bodies washed with pure water. 23 Let us hold unswervingly to the hope we profess, for he who promised is faithful.  24 And let us consider how we may spur one another on toward love and good deeds. </a:t>
                      </a:r>
                    </a:p>
                  </a:txBody>
                  <a:tcPr marL="68580" marR="68580" marT="0" marB="0"/>
                </a:tc>
              </a:tr>
            </a:tbl>
          </a:graphicData>
        </a:graphic>
      </p:graphicFrame>
    </p:spTree>
    <p:extLst>
      <p:ext uri="{BB962C8B-B14F-4D97-AF65-F5344CB8AC3E}">
        <p14:creationId xmlns:p14="http://schemas.microsoft.com/office/powerpoint/2010/main" val="353327637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3529252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40898"/>
          </a:xfrm>
          <a:prstGeom prst="rect">
            <a:avLst/>
          </a:prstGeom>
        </p:spPr>
      </p:pic>
    </p:spTree>
    <p:extLst>
      <p:ext uri="{BB962C8B-B14F-4D97-AF65-F5344CB8AC3E}">
        <p14:creationId xmlns:p14="http://schemas.microsoft.com/office/powerpoint/2010/main" val="137342498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0196" cy="6858000"/>
          </a:xfrm>
          <a:prstGeom prst="rect">
            <a:avLst/>
          </a:prstGeom>
        </p:spPr>
      </p:pic>
    </p:spTree>
    <p:extLst>
      <p:ext uri="{BB962C8B-B14F-4D97-AF65-F5344CB8AC3E}">
        <p14:creationId xmlns:p14="http://schemas.microsoft.com/office/powerpoint/2010/main" val="110158828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2381478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7627909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8909"/>
            <a:ext cx="7886700" cy="5918054"/>
          </a:xfrm>
        </p:spPr>
        <p:txBody>
          <a:bodyPr>
            <a:normAutofit/>
          </a:bodyPr>
          <a:lstStyle/>
          <a:p>
            <a:pPr marL="0" indent="0">
              <a:buNone/>
            </a:pPr>
            <a:r>
              <a:rPr lang="en-US" sz="4000" b="1" dirty="0">
                <a:ln>
                  <a:solidFill>
                    <a:schemeClr val="tx1"/>
                  </a:solidFill>
                </a:ln>
                <a:solidFill>
                  <a:srgbClr val="FFFFFF"/>
                </a:solidFill>
              </a:rPr>
              <a:t>2. Forbid it, Lord, that I should boast</a:t>
            </a:r>
            <a:endParaRPr lang="af-ZA" sz="4000" b="1" dirty="0">
              <a:ln>
                <a:solidFill>
                  <a:schemeClr val="tx1"/>
                </a:solidFill>
              </a:ln>
              <a:solidFill>
                <a:srgbClr val="FFFFFF"/>
              </a:solidFill>
            </a:endParaRPr>
          </a:p>
          <a:p>
            <a:pPr marL="0" indent="0">
              <a:buNone/>
            </a:pPr>
            <a:r>
              <a:rPr lang="en-US" sz="4000" b="1" dirty="0">
                <a:ln>
                  <a:solidFill>
                    <a:schemeClr val="tx1"/>
                  </a:solidFill>
                </a:ln>
                <a:solidFill>
                  <a:srgbClr val="FFFFFF"/>
                </a:solidFill>
              </a:rPr>
              <a:t>save in the death of Christ, my God!</a:t>
            </a:r>
            <a:endParaRPr lang="af-ZA" sz="4000" b="1" dirty="0">
              <a:ln>
                <a:solidFill>
                  <a:schemeClr val="tx1"/>
                </a:solidFill>
              </a:ln>
              <a:solidFill>
                <a:srgbClr val="FFFFFF"/>
              </a:solidFill>
            </a:endParaRPr>
          </a:p>
          <a:p>
            <a:pPr marL="0" indent="0">
              <a:buNone/>
            </a:pPr>
            <a:r>
              <a:rPr lang="en-US" sz="4000" b="1" dirty="0">
                <a:ln>
                  <a:solidFill>
                    <a:schemeClr val="tx1"/>
                  </a:solidFill>
                </a:ln>
                <a:solidFill>
                  <a:srgbClr val="FFFFFF"/>
                </a:solidFill>
              </a:rPr>
              <a:t>All the vain things that charm me most,</a:t>
            </a:r>
            <a:endParaRPr lang="af-ZA" sz="4000" b="1" dirty="0">
              <a:ln>
                <a:solidFill>
                  <a:schemeClr val="tx1"/>
                </a:solidFill>
              </a:ln>
              <a:solidFill>
                <a:srgbClr val="FFFFFF"/>
              </a:solidFill>
            </a:endParaRPr>
          </a:p>
          <a:p>
            <a:pPr marL="0" indent="0">
              <a:buNone/>
            </a:pPr>
            <a:r>
              <a:rPr lang="en-US" sz="4000" b="1" dirty="0">
                <a:ln>
                  <a:solidFill>
                    <a:schemeClr val="tx1"/>
                  </a:solidFill>
                </a:ln>
                <a:solidFill>
                  <a:srgbClr val="FFFFFF"/>
                </a:solidFill>
              </a:rPr>
              <a:t>I sacrifice them through his blood.</a:t>
            </a:r>
            <a:r>
              <a:rPr lang="af-ZA" sz="4000" b="1" dirty="0">
                <a:ln>
                  <a:solidFill>
                    <a:schemeClr val="tx1"/>
                  </a:solidFill>
                </a:ln>
                <a:solidFill>
                  <a:srgbClr val="FFFFFF"/>
                </a:solidFill>
              </a:rPr>
              <a:t> </a:t>
            </a:r>
            <a:endParaRPr lang="en-US" sz="4000" b="1" dirty="0">
              <a:ln>
                <a:solidFill>
                  <a:schemeClr val="tx1"/>
                </a:solidFill>
              </a:ln>
              <a:solidFill>
                <a:srgbClr val="FFFFFF"/>
              </a:solidFill>
            </a:endParaRPr>
          </a:p>
        </p:txBody>
      </p:sp>
    </p:spTree>
    <p:extLst>
      <p:ext uri="{BB962C8B-B14F-4D97-AF65-F5344CB8AC3E}">
        <p14:creationId xmlns:p14="http://schemas.microsoft.com/office/powerpoint/2010/main" val="11088335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8909"/>
            <a:ext cx="7886700" cy="5918054"/>
          </a:xfrm>
        </p:spPr>
        <p:txBody>
          <a:bodyPr>
            <a:normAutofit/>
          </a:bodyPr>
          <a:lstStyle/>
          <a:p>
            <a:pPr marL="0" indent="0">
              <a:buNone/>
            </a:pPr>
            <a:r>
              <a:rPr lang="en-US" sz="4000" b="1" dirty="0">
                <a:ln>
                  <a:solidFill>
                    <a:schemeClr val="tx1"/>
                  </a:solidFill>
                </a:ln>
                <a:solidFill>
                  <a:srgbClr val="FFFFFF"/>
                </a:solidFill>
              </a:rPr>
              <a:t>3. </a:t>
            </a:r>
            <a:r>
              <a:rPr lang="en-US" sz="4000" b="1" dirty="0" err="1">
                <a:ln>
                  <a:solidFill>
                    <a:schemeClr val="tx1"/>
                  </a:solidFill>
                </a:ln>
                <a:solidFill>
                  <a:srgbClr val="FFFFFF"/>
                </a:solidFill>
              </a:rPr>
              <a:t>Vir</a:t>
            </a:r>
            <a:r>
              <a:rPr lang="en-US" sz="4000" b="1" dirty="0">
                <a:ln>
                  <a:solidFill>
                    <a:schemeClr val="tx1"/>
                  </a:solidFill>
                </a:ln>
                <a:solidFill>
                  <a:srgbClr val="FFFFFF"/>
                </a:solidFill>
              </a:rPr>
              <a:t> al my </a:t>
            </a:r>
            <a:r>
              <a:rPr lang="en-US" sz="4000" b="1" dirty="0" err="1">
                <a:ln>
                  <a:solidFill>
                    <a:schemeClr val="tx1"/>
                  </a:solidFill>
                </a:ln>
                <a:solidFill>
                  <a:srgbClr val="FFFFFF"/>
                </a:solidFill>
              </a:rPr>
              <a:t>skuld</a:t>
            </a:r>
            <a:r>
              <a:rPr lang="en-US" sz="4000" b="1" dirty="0">
                <a:ln>
                  <a:solidFill>
                    <a:schemeClr val="tx1"/>
                  </a:solidFill>
                </a:ln>
                <a:solidFill>
                  <a:srgbClr val="FFFFFF"/>
                </a:solidFill>
              </a:rPr>
              <a:t> het </a:t>
            </a:r>
            <a:r>
              <a:rPr lang="en-US" sz="4000" b="1" dirty="0" err="1">
                <a:ln>
                  <a:solidFill>
                    <a:schemeClr val="tx1"/>
                  </a:solidFill>
                </a:ln>
                <a:solidFill>
                  <a:srgbClr val="FFFFFF"/>
                </a:solidFill>
              </a:rPr>
              <a:t>Hy</a:t>
            </a:r>
            <a:r>
              <a:rPr lang="en-US" sz="4000" b="1" dirty="0">
                <a:ln>
                  <a:solidFill>
                    <a:schemeClr val="tx1"/>
                  </a:solidFill>
                </a:ln>
                <a:solidFill>
                  <a:srgbClr val="FFFFFF"/>
                </a:solidFill>
              </a:rPr>
              <a:t> </a:t>
            </a:r>
            <a:r>
              <a:rPr lang="en-US" sz="4000" b="1" dirty="0" err="1">
                <a:ln>
                  <a:solidFill>
                    <a:schemeClr val="tx1"/>
                  </a:solidFill>
                </a:ln>
                <a:solidFill>
                  <a:srgbClr val="FFFFFF"/>
                </a:solidFill>
              </a:rPr>
              <a:t>betaal</a:t>
            </a:r>
            <a:r>
              <a:rPr lang="en-US" sz="4000" b="1" dirty="0">
                <a:ln>
                  <a:solidFill>
                    <a:schemeClr val="tx1"/>
                  </a:solidFill>
                </a:ln>
                <a:solidFill>
                  <a:srgbClr val="FFFFFF"/>
                </a:solidFill>
              </a:rPr>
              <a:t>;</a:t>
            </a:r>
          </a:p>
          <a:p>
            <a:pPr marL="0" indent="0">
              <a:buNone/>
            </a:pPr>
            <a:r>
              <a:rPr lang="en-US" sz="4000" b="1" dirty="0" err="1">
                <a:ln>
                  <a:solidFill>
                    <a:schemeClr val="tx1"/>
                  </a:solidFill>
                </a:ln>
                <a:solidFill>
                  <a:srgbClr val="FFFFFF"/>
                </a:solidFill>
              </a:rPr>
              <a:t>vir</a:t>
            </a:r>
            <a:r>
              <a:rPr lang="en-US" sz="4000" b="1" dirty="0">
                <a:ln>
                  <a:solidFill>
                    <a:schemeClr val="tx1"/>
                  </a:solidFill>
                </a:ln>
                <a:solidFill>
                  <a:srgbClr val="FFFFFF"/>
                </a:solidFill>
              </a:rPr>
              <a:t> my in </a:t>
            </a:r>
            <a:r>
              <a:rPr lang="en-US" sz="4000" b="1" dirty="0" err="1">
                <a:ln>
                  <a:solidFill>
                    <a:schemeClr val="tx1"/>
                  </a:solidFill>
                </a:ln>
                <a:solidFill>
                  <a:srgbClr val="FFFFFF"/>
                </a:solidFill>
              </a:rPr>
              <a:t>helle-angs</a:t>
            </a:r>
            <a:r>
              <a:rPr lang="en-US" sz="4000" b="1" dirty="0">
                <a:ln>
                  <a:solidFill>
                    <a:schemeClr val="tx1"/>
                  </a:solidFill>
                </a:ln>
                <a:solidFill>
                  <a:srgbClr val="FFFFFF"/>
                </a:solidFill>
              </a:rPr>
              <a:t> </a:t>
            </a:r>
            <a:r>
              <a:rPr lang="en-US" sz="4000" b="1" dirty="0" err="1">
                <a:ln>
                  <a:solidFill>
                    <a:schemeClr val="tx1"/>
                  </a:solidFill>
                </a:ln>
                <a:solidFill>
                  <a:srgbClr val="FFFFFF"/>
                </a:solidFill>
              </a:rPr>
              <a:t>gedaal</a:t>
            </a:r>
            <a:r>
              <a:rPr lang="en-US" sz="4000" b="1" dirty="0">
                <a:ln>
                  <a:solidFill>
                    <a:schemeClr val="tx1"/>
                  </a:solidFill>
                </a:ln>
                <a:solidFill>
                  <a:srgbClr val="FFFFFF"/>
                </a:solidFill>
              </a:rPr>
              <a:t>.</a:t>
            </a:r>
          </a:p>
          <a:p>
            <a:pPr marL="0" indent="0">
              <a:buNone/>
            </a:pPr>
            <a:r>
              <a:rPr lang="en-US" sz="4000" b="1" dirty="0" err="1">
                <a:ln>
                  <a:solidFill>
                    <a:schemeClr val="tx1"/>
                  </a:solidFill>
                </a:ln>
                <a:solidFill>
                  <a:srgbClr val="FFFFFF"/>
                </a:solidFill>
              </a:rPr>
              <a:t>Sy</a:t>
            </a:r>
            <a:r>
              <a:rPr lang="en-US" sz="4000" b="1" dirty="0">
                <a:ln>
                  <a:solidFill>
                    <a:schemeClr val="tx1"/>
                  </a:solidFill>
                </a:ln>
                <a:solidFill>
                  <a:srgbClr val="FFFFFF"/>
                </a:solidFill>
              </a:rPr>
              <a:t> </a:t>
            </a:r>
            <a:r>
              <a:rPr lang="en-US" sz="4000" b="1" dirty="0" err="1">
                <a:ln>
                  <a:solidFill>
                    <a:schemeClr val="tx1"/>
                  </a:solidFill>
                </a:ln>
                <a:solidFill>
                  <a:srgbClr val="FFFFFF"/>
                </a:solidFill>
              </a:rPr>
              <a:t>kruis</a:t>
            </a:r>
            <a:r>
              <a:rPr lang="en-US" sz="4000" b="1" dirty="0">
                <a:ln>
                  <a:solidFill>
                    <a:schemeClr val="tx1"/>
                  </a:solidFill>
                </a:ln>
                <a:solidFill>
                  <a:srgbClr val="FFFFFF"/>
                </a:solidFill>
              </a:rPr>
              <a:t>, </a:t>
            </a:r>
            <a:r>
              <a:rPr lang="en-US" sz="4000" b="1" dirty="0" err="1">
                <a:ln>
                  <a:solidFill>
                    <a:schemeClr val="tx1"/>
                  </a:solidFill>
                </a:ln>
                <a:solidFill>
                  <a:srgbClr val="FFFFFF"/>
                </a:solidFill>
              </a:rPr>
              <a:t>sy</a:t>
            </a:r>
            <a:r>
              <a:rPr lang="en-US" sz="4000" b="1" dirty="0">
                <a:ln>
                  <a:solidFill>
                    <a:schemeClr val="tx1"/>
                  </a:solidFill>
                </a:ln>
                <a:solidFill>
                  <a:srgbClr val="FFFFFF"/>
                </a:solidFill>
              </a:rPr>
              <a:t> </a:t>
            </a:r>
            <a:r>
              <a:rPr lang="en-US" sz="4000" b="1" dirty="0" err="1">
                <a:ln>
                  <a:solidFill>
                    <a:schemeClr val="tx1"/>
                  </a:solidFill>
                </a:ln>
                <a:solidFill>
                  <a:srgbClr val="FFFFFF"/>
                </a:solidFill>
              </a:rPr>
              <a:t>liefde</a:t>
            </a:r>
            <a:r>
              <a:rPr lang="en-US" sz="4000" b="1" dirty="0">
                <a:ln>
                  <a:solidFill>
                    <a:schemeClr val="tx1"/>
                  </a:solidFill>
                </a:ln>
                <a:solidFill>
                  <a:srgbClr val="FFFFFF"/>
                </a:solidFill>
              </a:rPr>
              <a:t> </a:t>
            </a:r>
            <a:r>
              <a:rPr lang="en-US" sz="4000" b="1" dirty="0" err="1">
                <a:ln>
                  <a:solidFill>
                    <a:schemeClr val="tx1"/>
                  </a:solidFill>
                </a:ln>
                <a:solidFill>
                  <a:srgbClr val="FFFFFF"/>
                </a:solidFill>
              </a:rPr>
              <a:t>onbegrens</a:t>
            </a:r>
            <a:r>
              <a:rPr lang="en-US" sz="4000" b="1" dirty="0">
                <a:ln>
                  <a:solidFill>
                    <a:schemeClr val="tx1"/>
                  </a:solidFill>
                </a:ln>
                <a:solidFill>
                  <a:srgbClr val="FFFFFF"/>
                </a:solidFill>
              </a:rPr>
              <a:t>,</a:t>
            </a:r>
          </a:p>
          <a:p>
            <a:pPr marL="0" indent="0">
              <a:buNone/>
            </a:pPr>
            <a:r>
              <a:rPr lang="en-US" sz="4000" b="1" dirty="0" err="1">
                <a:ln>
                  <a:solidFill>
                    <a:schemeClr val="tx1"/>
                  </a:solidFill>
                </a:ln>
                <a:solidFill>
                  <a:srgbClr val="FFFFFF"/>
                </a:solidFill>
              </a:rPr>
              <a:t>ontsluit</a:t>
            </a:r>
            <a:r>
              <a:rPr lang="en-US" sz="4000" b="1" dirty="0">
                <a:ln>
                  <a:solidFill>
                    <a:schemeClr val="tx1"/>
                  </a:solidFill>
                </a:ln>
                <a:solidFill>
                  <a:srgbClr val="FFFFFF"/>
                </a:solidFill>
              </a:rPr>
              <a:t> in my ’n </a:t>
            </a:r>
            <a:r>
              <a:rPr lang="en-US" sz="4000" b="1" dirty="0" err="1">
                <a:ln>
                  <a:solidFill>
                    <a:schemeClr val="tx1"/>
                  </a:solidFill>
                </a:ln>
                <a:solidFill>
                  <a:srgbClr val="FFFFFF"/>
                </a:solidFill>
              </a:rPr>
              <a:t>nuwe</a:t>
            </a:r>
            <a:r>
              <a:rPr lang="en-US" sz="4000" b="1" dirty="0">
                <a:ln>
                  <a:solidFill>
                    <a:schemeClr val="tx1"/>
                  </a:solidFill>
                </a:ln>
                <a:solidFill>
                  <a:srgbClr val="FFFFFF"/>
                </a:solidFill>
              </a:rPr>
              <a:t> </a:t>
            </a:r>
            <a:r>
              <a:rPr lang="en-US" sz="4000" b="1" dirty="0" err="1">
                <a:ln>
                  <a:solidFill>
                    <a:schemeClr val="tx1"/>
                  </a:solidFill>
                </a:ln>
                <a:solidFill>
                  <a:srgbClr val="FFFFFF"/>
                </a:solidFill>
              </a:rPr>
              <a:t>mens</a:t>
            </a:r>
            <a:r>
              <a:rPr lang="en-US" sz="4000" b="1" dirty="0">
                <a:ln>
                  <a:solidFill>
                    <a:schemeClr val="tx1"/>
                  </a:solidFill>
                </a:ln>
                <a:solidFill>
                  <a:srgbClr val="FFFFFF"/>
                </a:solidFill>
              </a:rPr>
              <a:t>. </a:t>
            </a:r>
          </a:p>
        </p:txBody>
      </p:sp>
    </p:spTree>
    <p:extLst>
      <p:ext uri="{BB962C8B-B14F-4D97-AF65-F5344CB8AC3E}">
        <p14:creationId xmlns:p14="http://schemas.microsoft.com/office/powerpoint/2010/main" val="393887535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8909"/>
            <a:ext cx="7886700" cy="5918054"/>
          </a:xfrm>
        </p:spPr>
        <p:txBody>
          <a:bodyPr>
            <a:normAutofit/>
          </a:bodyPr>
          <a:lstStyle/>
          <a:p>
            <a:pPr marL="0" indent="0">
              <a:buNone/>
            </a:pPr>
            <a:r>
              <a:rPr lang="en-US" sz="4000" b="1" dirty="0">
                <a:ln>
                  <a:solidFill>
                    <a:schemeClr val="tx1"/>
                  </a:solidFill>
                </a:ln>
                <a:solidFill>
                  <a:srgbClr val="FFFFFF"/>
                </a:solidFill>
              </a:rPr>
              <a:t>4. Were the whole realm of nature mind,</a:t>
            </a:r>
          </a:p>
          <a:p>
            <a:pPr marL="0" indent="0">
              <a:buNone/>
            </a:pPr>
            <a:r>
              <a:rPr lang="en-US" sz="4000" b="1" dirty="0">
                <a:ln>
                  <a:solidFill>
                    <a:schemeClr val="tx1"/>
                  </a:solidFill>
                </a:ln>
                <a:solidFill>
                  <a:srgbClr val="FFFFFF"/>
                </a:solidFill>
              </a:rPr>
              <a:t>that were a present far too small.</a:t>
            </a:r>
          </a:p>
          <a:p>
            <a:pPr marL="0" indent="0">
              <a:buNone/>
            </a:pPr>
            <a:r>
              <a:rPr lang="en-US" sz="4000" b="1" dirty="0">
                <a:ln>
                  <a:solidFill>
                    <a:schemeClr val="tx1"/>
                  </a:solidFill>
                </a:ln>
                <a:solidFill>
                  <a:srgbClr val="FFFFFF"/>
                </a:solidFill>
              </a:rPr>
              <a:t>Love so amazing, so divine,</a:t>
            </a:r>
          </a:p>
          <a:p>
            <a:pPr marL="0" indent="0">
              <a:buNone/>
            </a:pPr>
            <a:r>
              <a:rPr lang="en-US" sz="4000" b="1" dirty="0">
                <a:ln>
                  <a:solidFill>
                    <a:schemeClr val="tx1"/>
                  </a:solidFill>
                </a:ln>
                <a:solidFill>
                  <a:srgbClr val="FFFFFF"/>
                </a:solidFill>
              </a:rPr>
              <a:t>demands my soul, my life, my all </a:t>
            </a:r>
          </a:p>
        </p:txBody>
      </p:sp>
    </p:spTree>
    <p:extLst>
      <p:ext uri="{BB962C8B-B14F-4D97-AF65-F5344CB8AC3E}">
        <p14:creationId xmlns:p14="http://schemas.microsoft.com/office/powerpoint/2010/main" val="188499618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5476277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TotalTime>
  <Words>1364</Words>
  <Application>Microsoft Macintosh PowerPoint</Application>
  <PresentationFormat>On-screen Show (4:3)</PresentationFormat>
  <Paragraphs>142</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Goeie Vrydag</vt:lpstr>
      <vt:lpstr>PowerPoint Presentation</vt:lpstr>
      <vt:lpstr>Votum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Goeie Vrydag</dc:title>
  <dc:creator>Chris van Wyk</dc:creator>
  <cp:lastModifiedBy>Chris van Wyk</cp:lastModifiedBy>
  <cp:revision>7</cp:revision>
  <dcterms:created xsi:type="dcterms:W3CDTF">2015-04-02T09:33:30Z</dcterms:created>
  <dcterms:modified xsi:type="dcterms:W3CDTF">2015-04-02T10:21:40Z</dcterms:modified>
</cp:coreProperties>
</file>